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28" r:id="rId4"/>
    <p:sldMasterId id="2147483829" r:id="rId5"/>
    <p:sldMasterId id="214748383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 Thin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Inconsolata"/>
      <p:regular r:id="rId35"/>
      <p:bold r:id="rId36"/>
    </p:embeddedFont>
    <p:embeddedFont>
      <p:font typeface="Roboto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5B9150F-20E9-4836-9F99-DEB992B891ED}">
  <a:tblStyle styleId="{F5B9150F-20E9-4836-9F99-DEB992B891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regular.fntdata"/><Relationship Id="rId30" Type="http://schemas.openxmlformats.org/officeDocument/2006/relationships/font" Target="fonts/RobotoMedium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Inconsolata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obotoLight-regular.fntdata"/><Relationship Id="rId36" Type="http://schemas.openxmlformats.org/officeDocument/2006/relationships/font" Target="fonts/Inconsolata-bold.fntdata"/><Relationship Id="rId39" Type="http://schemas.openxmlformats.org/officeDocument/2006/relationships/font" Target="fonts/RobotoLight-italic.fntdata"/><Relationship Id="rId38" Type="http://schemas.openxmlformats.org/officeDocument/2006/relationships/font" Target="fonts/RobotoLight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29" Type="http://schemas.openxmlformats.org/officeDocument/2006/relationships/font" Target="fonts/RobotoMedium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4" name="Google Shape;3384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g5630132377_0_5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9" name="Google Shape;3489;g5630132377_0_5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5630132377_0_6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5630132377_0_6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5630132377_0_8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5630132377_0_8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5630132377_0_9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5" name="Google Shape;3535;g5630132377_0_9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g5630132377_0_10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6" name="Google Shape;3556;g5630132377_0_10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5630132377_1_2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g5630132377_1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563013237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0" name="Google Shape;3390;g5630132377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shutterstock_1128769874</a:t>
            </a:r>
            <a:endParaRPr/>
          </a:p>
        </p:txBody>
      </p:sp>
      <p:sp>
        <p:nvSpPr>
          <p:cNvPr id="3391" name="Google Shape;3391;g5630132377_1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g5630132377_1_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g5630132377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5630132377_0_5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5630132377_0_5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563013237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563013237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shutterstock_1077594281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5630132377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5630132377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5630132377_0_2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g5630132377_0_2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5630132377_0_3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7" name="Google Shape;3467;g5630132377_0_3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5630132377_0_4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5630132377_0_4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6.png"/><Relationship Id="rId3" Type="http://schemas.openxmlformats.org/officeDocument/2006/relationships/image" Target="../media/image172.png"/><Relationship Id="rId4" Type="http://schemas.openxmlformats.org/officeDocument/2006/relationships/image" Target="../media/image174.png"/><Relationship Id="rId5" Type="http://schemas.openxmlformats.org/officeDocument/2006/relationships/image" Target="../media/image171.png"/><Relationship Id="rId6" Type="http://schemas.openxmlformats.org/officeDocument/2006/relationships/image" Target="../media/image175.png"/><Relationship Id="rId7" Type="http://schemas.openxmlformats.org/officeDocument/2006/relationships/image" Target="../media/image17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73.png"/><Relationship Id="rId4" Type="http://schemas.openxmlformats.org/officeDocument/2006/relationships/image" Target="../media/image179.png"/><Relationship Id="rId5" Type="http://schemas.openxmlformats.org/officeDocument/2006/relationships/image" Target="../media/image18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5.png"/><Relationship Id="rId3" Type="http://schemas.openxmlformats.org/officeDocument/2006/relationships/image" Target="../media/image178.png"/><Relationship Id="rId4" Type="http://schemas.openxmlformats.org/officeDocument/2006/relationships/image" Target="../media/image187.png"/><Relationship Id="rId5" Type="http://schemas.openxmlformats.org/officeDocument/2006/relationships/image" Target="../media/image183.png"/><Relationship Id="rId6" Type="http://schemas.openxmlformats.org/officeDocument/2006/relationships/image" Target="../media/image186.png"/><Relationship Id="rId7" Type="http://schemas.openxmlformats.org/officeDocument/2006/relationships/image" Target="../media/image184.png"/><Relationship Id="rId8" Type="http://schemas.openxmlformats.org/officeDocument/2006/relationships/image" Target="../media/image18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5.png"/><Relationship Id="rId3" Type="http://schemas.openxmlformats.org/officeDocument/2006/relationships/image" Target="../media/image194.png"/><Relationship Id="rId4" Type="http://schemas.openxmlformats.org/officeDocument/2006/relationships/image" Target="../media/image192.png"/><Relationship Id="rId5" Type="http://schemas.openxmlformats.org/officeDocument/2006/relationships/image" Target="../media/image190.png"/><Relationship Id="rId6" Type="http://schemas.openxmlformats.org/officeDocument/2006/relationships/image" Target="../media/image215.png"/><Relationship Id="rId7" Type="http://schemas.openxmlformats.org/officeDocument/2006/relationships/image" Target="../media/image199.png"/><Relationship Id="rId8" Type="http://schemas.openxmlformats.org/officeDocument/2006/relationships/image" Target="../media/image18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96.png"/><Relationship Id="rId4" Type="http://schemas.openxmlformats.org/officeDocument/2006/relationships/image" Target="../media/image193.png"/><Relationship Id="rId5" Type="http://schemas.openxmlformats.org/officeDocument/2006/relationships/image" Target="../media/image191.png"/><Relationship Id="rId6" Type="http://schemas.openxmlformats.org/officeDocument/2006/relationships/image" Target="../media/image20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204.png"/><Relationship Id="rId9" Type="http://schemas.openxmlformats.org/officeDocument/2006/relationships/image" Target="../media/image205.png"/><Relationship Id="rId5" Type="http://schemas.openxmlformats.org/officeDocument/2006/relationships/image" Target="../media/image201.png"/><Relationship Id="rId6" Type="http://schemas.openxmlformats.org/officeDocument/2006/relationships/image" Target="../media/image200.png"/><Relationship Id="rId7" Type="http://schemas.openxmlformats.org/officeDocument/2006/relationships/image" Target="../media/image203.png"/><Relationship Id="rId8" Type="http://schemas.openxmlformats.org/officeDocument/2006/relationships/image" Target="../media/image206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0.png"/><Relationship Id="rId3" Type="http://schemas.openxmlformats.org/officeDocument/2006/relationships/image" Target="../media/image208.png"/><Relationship Id="rId4" Type="http://schemas.openxmlformats.org/officeDocument/2006/relationships/image" Target="../media/image212.png"/><Relationship Id="rId9" Type="http://schemas.openxmlformats.org/officeDocument/2006/relationships/image" Target="../media/image214.png"/><Relationship Id="rId5" Type="http://schemas.openxmlformats.org/officeDocument/2006/relationships/image" Target="../media/image207.png"/><Relationship Id="rId6" Type="http://schemas.openxmlformats.org/officeDocument/2006/relationships/image" Target="../media/image211.png"/><Relationship Id="rId7" Type="http://schemas.openxmlformats.org/officeDocument/2006/relationships/image" Target="../media/image213.png"/><Relationship Id="rId8" Type="http://schemas.openxmlformats.org/officeDocument/2006/relationships/image" Target="../media/image20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3.png"/><Relationship Id="rId3" Type="http://schemas.openxmlformats.org/officeDocument/2006/relationships/image" Target="../media/image2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9.png"/><Relationship Id="rId3" Type="http://schemas.openxmlformats.org/officeDocument/2006/relationships/image" Target="../media/image216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7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8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7.png"/><Relationship Id="rId4" Type="http://schemas.openxmlformats.org/officeDocument/2006/relationships/image" Target="../media/image223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7.png"/><Relationship Id="rId4" Type="http://schemas.openxmlformats.org/officeDocument/2006/relationships/image" Target="../media/image22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7.png"/><Relationship Id="rId4" Type="http://schemas.openxmlformats.org/officeDocument/2006/relationships/image" Target="../media/image226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7.png"/><Relationship Id="rId4" Type="http://schemas.openxmlformats.org/officeDocument/2006/relationships/image" Target="../media/image23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7.png"/><Relationship Id="rId4" Type="http://schemas.openxmlformats.org/officeDocument/2006/relationships/image" Target="../media/image22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7.png"/><Relationship Id="rId4" Type="http://schemas.openxmlformats.org/officeDocument/2006/relationships/image" Target="../media/image224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4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Relationship Id="rId3" Type="http://schemas.openxmlformats.org/officeDocument/2006/relationships/image" Target="../media/image230.png"/><Relationship Id="rId4" Type="http://schemas.openxmlformats.org/officeDocument/2006/relationships/image" Target="../media/image26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6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Relationship Id="rId3" Type="http://schemas.openxmlformats.org/officeDocument/2006/relationships/image" Target="../media/image246.png"/><Relationship Id="rId4" Type="http://schemas.openxmlformats.org/officeDocument/2006/relationships/image" Target="../media/image230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3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3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7.png"/><Relationship Id="rId5" Type="http://schemas.openxmlformats.org/officeDocument/2006/relationships/image" Target="../media/image250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1.png"/><Relationship Id="rId3" Type="http://schemas.openxmlformats.org/officeDocument/2006/relationships/image" Target="../media/image249.png"/><Relationship Id="rId4" Type="http://schemas.openxmlformats.org/officeDocument/2006/relationships/image" Target="../media/image253.png"/><Relationship Id="rId5" Type="http://schemas.openxmlformats.org/officeDocument/2006/relationships/image" Target="../media/image252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4.png"/><Relationship Id="rId3" Type="http://schemas.openxmlformats.org/officeDocument/2006/relationships/image" Target="../media/image256.png"/><Relationship Id="rId4" Type="http://schemas.openxmlformats.org/officeDocument/2006/relationships/image" Target="../media/image255.png"/><Relationship Id="rId5" Type="http://schemas.openxmlformats.org/officeDocument/2006/relationships/image" Target="../media/image260.png"/><Relationship Id="rId6" Type="http://schemas.openxmlformats.org/officeDocument/2006/relationships/image" Target="../media/image258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4.png"/><Relationship Id="rId3" Type="http://schemas.openxmlformats.org/officeDocument/2006/relationships/image" Target="../media/image261.png"/><Relationship Id="rId4" Type="http://schemas.openxmlformats.org/officeDocument/2006/relationships/image" Target="../media/image255.png"/><Relationship Id="rId5" Type="http://schemas.openxmlformats.org/officeDocument/2006/relationships/image" Target="../media/image264.png"/><Relationship Id="rId6" Type="http://schemas.openxmlformats.org/officeDocument/2006/relationships/image" Target="../media/image258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3.png"/><Relationship Id="rId3" Type="http://schemas.openxmlformats.org/officeDocument/2006/relationships/image" Target="../media/image266.png"/><Relationship Id="rId4" Type="http://schemas.openxmlformats.org/officeDocument/2006/relationships/image" Target="../media/image265.png"/><Relationship Id="rId5" Type="http://schemas.openxmlformats.org/officeDocument/2006/relationships/image" Target="../media/image268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0.png"/><Relationship Id="rId3" Type="http://schemas.openxmlformats.org/officeDocument/2006/relationships/image" Target="../media/image267.png"/><Relationship Id="rId4" Type="http://schemas.openxmlformats.org/officeDocument/2006/relationships/image" Target="../media/image283.png"/><Relationship Id="rId5" Type="http://schemas.openxmlformats.org/officeDocument/2006/relationships/image" Target="../media/image273.png"/><Relationship Id="rId6" Type="http://schemas.openxmlformats.org/officeDocument/2006/relationships/image" Target="../media/image272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4.png"/><Relationship Id="rId3" Type="http://schemas.openxmlformats.org/officeDocument/2006/relationships/image" Target="../media/image269.png"/><Relationship Id="rId4" Type="http://schemas.openxmlformats.org/officeDocument/2006/relationships/image" Target="../media/image271.png"/><Relationship Id="rId5" Type="http://schemas.openxmlformats.org/officeDocument/2006/relationships/image" Target="../media/image274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5.png"/><Relationship Id="rId3" Type="http://schemas.openxmlformats.org/officeDocument/2006/relationships/image" Target="../media/image281.png"/><Relationship Id="rId4" Type="http://schemas.openxmlformats.org/officeDocument/2006/relationships/image" Target="../media/image278.png"/><Relationship Id="rId5" Type="http://schemas.openxmlformats.org/officeDocument/2006/relationships/image" Target="../media/image280.png"/><Relationship Id="rId6" Type="http://schemas.openxmlformats.org/officeDocument/2006/relationships/image" Target="../media/image279.png"/><Relationship Id="rId7" Type="http://schemas.openxmlformats.org/officeDocument/2006/relationships/image" Target="../media/image277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2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4.png"/><Relationship Id="rId6" Type="http://schemas.openxmlformats.org/officeDocument/2006/relationships/image" Target="../media/image288.png"/><Relationship Id="rId7" Type="http://schemas.openxmlformats.org/officeDocument/2006/relationships/image" Target="../media/image287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4.png"/><Relationship Id="rId3" Type="http://schemas.openxmlformats.org/officeDocument/2006/relationships/image" Target="../media/image293.png"/><Relationship Id="rId4" Type="http://schemas.openxmlformats.org/officeDocument/2006/relationships/image" Target="../media/image291.png"/><Relationship Id="rId5" Type="http://schemas.openxmlformats.org/officeDocument/2006/relationships/image" Target="../media/image290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4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7.png"/><Relationship Id="rId3" Type="http://schemas.openxmlformats.org/officeDocument/2006/relationships/image" Target="../media/image289.png"/><Relationship Id="rId4" Type="http://schemas.openxmlformats.org/officeDocument/2006/relationships/image" Target="../media/image298.png"/><Relationship Id="rId5" Type="http://schemas.openxmlformats.org/officeDocument/2006/relationships/image" Target="../media/image296.png"/><Relationship Id="rId6" Type="http://schemas.openxmlformats.org/officeDocument/2006/relationships/image" Target="../media/image292.png"/><Relationship Id="rId7" Type="http://schemas.openxmlformats.org/officeDocument/2006/relationships/image" Target="../media/image295.png"/><Relationship Id="rId8" Type="http://schemas.openxmlformats.org/officeDocument/2006/relationships/image" Target="../media/image294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1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3.png"/><Relationship Id="rId6" Type="http://schemas.openxmlformats.org/officeDocument/2006/relationships/image" Target="../media/image307.png"/><Relationship Id="rId7" Type="http://schemas.openxmlformats.org/officeDocument/2006/relationships/image" Target="../media/image302.png"/><Relationship Id="rId8" Type="http://schemas.openxmlformats.org/officeDocument/2006/relationships/image" Target="../media/image304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16.png"/><Relationship Id="rId6" Type="http://schemas.openxmlformats.org/officeDocument/2006/relationships/image" Target="../media/image31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4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0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9" Type="http://schemas.openxmlformats.org/officeDocument/2006/relationships/image" Target="../media/image322.png"/><Relationship Id="rId5" Type="http://schemas.openxmlformats.org/officeDocument/2006/relationships/image" Target="../media/image312.png"/><Relationship Id="rId6" Type="http://schemas.openxmlformats.org/officeDocument/2006/relationships/image" Target="../media/image315.png"/><Relationship Id="rId7" Type="http://schemas.openxmlformats.org/officeDocument/2006/relationships/image" Target="../media/image313.png"/><Relationship Id="rId8" Type="http://schemas.openxmlformats.org/officeDocument/2006/relationships/image" Target="../media/image319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4.png"/><Relationship Id="rId3" Type="http://schemas.openxmlformats.org/officeDocument/2006/relationships/image" Target="../media/image314.png"/><Relationship Id="rId4" Type="http://schemas.openxmlformats.org/officeDocument/2006/relationships/image" Target="../media/image318.png"/><Relationship Id="rId9" Type="http://schemas.openxmlformats.org/officeDocument/2006/relationships/image" Target="../media/image321.png"/><Relationship Id="rId5" Type="http://schemas.openxmlformats.org/officeDocument/2006/relationships/image" Target="../media/image320.png"/><Relationship Id="rId6" Type="http://schemas.openxmlformats.org/officeDocument/2006/relationships/image" Target="../media/image323.png"/><Relationship Id="rId7" Type="http://schemas.openxmlformats.org/officeDocument/2006/relationships/image" Target="../media/image317.png"/><Relationship Id="rId8" Type="http://schemas.openxmlformats.org/officeDocument/2006/relationships/image" Target="../media/image3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1.png"/><Relationship Id="rId3" Type="http://schemas.openxmlformats.org/officeDocument/2006/relationships/image" Target="../media/image342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4.png"/><Relationship Id="rId3" Type="http://schemas.openxmlformats.org/officeDocument/2006/relationships/image" Target="../media/image340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0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9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8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7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6.png"/><Relationship Id="rId3" Type="http://schemas.openxmlformats.org/officeDocument/2006/relationships/image" Target="../media/image329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2.png"/><Relationship Id="rId3" Type="http://schemas.openxmlformats.org/officeDocument/2006/relationships/image" Target="../media/image330.png"/><Relationship Id="rId4" Type="http://schemas.openxmlformats.org/officeDocument/2006/relationships/image" Target="../media/image328.png"/><Relationship Id="rId5" Type="http://schemas.openxmlformats.org/officeDocument/2006/relationships/image" Target="../media/image327.png"/><Relationship Id="rId6" Type="http://schemas.openxmlformats.org/officeDocument/2006/relationships/image" Target="../media/image339.png"/><Relationship Id="rId7" Type="http://schemas.openxmlformats.org/officeDocument/2006/relationships/image" Target="../media/image343.png"/><Relationship Id="rId8" Type="http://schemas.openxmlformats.org/officeDocument/2006/relationships/image" Target="../media/image34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2.png"/><Relationship Id="rId3" Type="http://schemas.openxmlformats.org/officeDocument/2006/relationships/image" Target="../media/image330.png"/><Relationship Id="rId4" Type="http://schemas.openxmlformats.org/officeDocument/2006/relationships/image" Target="../media/image328.png"/><Relationship Id="rId5" Type="http://schemas.openxmlformats.org/officeDocument/2006/relationships/image" Target="../media/image327.png"/><Relationship Id="rId6" Type="http://schemas.openxmlformats.org/officeDocument/2006/relationships/image" Target="../media/image339.png"/><Relationship Id="rId7" Type="http://schemas.openxmlformats.org/officeDocument/2006/relationships/image" Target="../media/image343.png"/><Relationship Id="rId8" Type="http://schemas.openxmlformats.org/officeDocument/2006/relationships/image" Target="../media/image34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Relationship Id="rId6" Type="http://schemas.openxmlformats.org/officeDocument/2006/relationships/image" Target="../media/image2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2.png"/><Relationship Id="rId4" Type="http://schemas.openxmlformats.org/officeDocument/2006/relationships/image" Target="../media/image55.png"/><Relationship Id="rId5" Type="http://schemas.openxmlformats.org/officeDocument/2006/relationships/image" Target="../media/image65.png"/><Relationship Id="rId6" Type="http://schemas.openxmlformats.org/officeDocument/2006/relationships/image" Target="../media/image61.png"/><Relationship Id="rId7" Type="http://schemas.openxmlformats.org/officeDocument/2006/relationships/image" Target="../media/image6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78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127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69.png"/><Relationship Id="rId7" Type="http://schemas.openxmlformats.org/officeDocument/2006/relationships/image" Target="../media/image71.png"/><Relationship Id="rId8" Type="http://schemas.openxmlformats.org/officeDocument/2006/relationships/image" Target="../media/image7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7.png"/><Relationship Id="rId4" Type="http://schemas.openxmlformats.org/officeDocument/2006/relationships/image" Target="../media/image70.png"/><Relationship Id="rId5" Type="http://schemas.openxmlformats.org/officeDocument/2006/relationships/image" Target="../media/image75.png"/><Relationship Id="rId6" Type="http://schemas.openxmlformats.org/officeDocument/2006/relationships/image" Target="../media/image80.png"/><Relationship Id="rId7" Type="http://schemas.openxmlformats.org/officeDocument/2006/relationships/image" Target="../media/image74.png"/><Relationship Id="rId8" Type="http://schemas.openxmlformats.org/officeDocument/2006/relationships/image" Target="../media/image7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84.png"/><Relationship Id="rId4" Type="http://schemas.openxmlformats.org/officeDocument/2006/relationships/image" Target="../media/image81.png"/><Relationship Id="rId5" Type="http://schemas.openxmlformats.org/officeDocument/2006/relationships/image" Target="../media/image94.png"/><Relationship Id="rId6" Type="http://schemas.openxmlformats.org/officeDocument/2006/relationships/image" Target="../media/image8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85.png"/><Relationship Id="rId4" Type="http://schemas.openxmlformats.org/officeDocument/2006/relationships/image" Target="../media/image92.png"/><Relationship Id="rId9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Relationship Id="rId7" Type="http://schemas.openxmlformats.org/officeDocument/2006/relationships/image" Target="../media/image88.png"/><Relationship Id="rId8" Type="http://schemas.openxmlformats.org/officeDocument/2006/relationships/image" Target="../media/image9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1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Relationship Id="rId5" Type="http://schemas.openxmlformats.org/officeDocument/2006/relationships/image" Target="../media/image93.png"/><Relationship Id="rId6" Type="http://schemas.openxmlformats.org/officeDocument/2006/relationships/image" Target="../media/image100.png"/><Relationship Id="rId7" Type="http://schemas.openxmlformats.org/officeDocument/2006/relationships/image" Target="../media/image97.png"/><Relationship Id="rId8" Type="http://schemas.openxmlformats.org/officeDocument/2006/relationships/image" Target="../media/image9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0.png"/><Relationship Id="rId3" Type="http://schemas.openxmlformats.org/officeDocument/2006/relationships/image" Target="../media/image10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103.png"/><Relationship Id="rId4" Type="http://schemas.openxmlformats.org/officeDocument/2006/relationships/image" Target="../media/image105.png"/><Relationship Id="rId5" Type="http://schemas.openxmlformats.org/officeDocument/2006/relationships/image" Target="../media/image1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7.png"/><Relationship Id="rId4" Type="http://schemas.openxmlformats.org/officeDocument/2006/relationships/image" Target="../media/image11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7.png"/><Relationship Id="rId4" Type="http://schemas.openxmlformats.org/officeDocument/2006/relationships/image" Target="../media/image1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7.png"/><Relationship Id="rId4" Type="http://schemas.openxmlformats.org/officeDocument/2006/relationships/image" Target="../media/image1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7.png"/><Relationship Id="rId4" Type="http://schemas.openxmlformats.org/officeDocument/2006/relationships/image" Target="../media/image11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7.png"/><Relationship Id="rId4" Type="http://schemas.openxmlformats.org/officeDocument/2006/relationships/image" Target="../media/image11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7.png"/><Relationship Id="rId4" Type="http://schemas.openxmlformats.org/officeDocument/2006/relationships/image" Target="../media/image1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2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3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20.png"/><Relationship Id="rId4" Type="http://schemas.openxmlformats.org/officeDocument/2006/relationships/image" Target="../media/image11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20.png"/><Relationship Id="rId4" Type="http://schemas.openxmlformats.org/officeDocument/2006/relationships/image" Target="../media/image14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51.png"/><Relationship Id="rId4" Type="http://schemas.openxmlformats.org/officeDocument/2006/relationships/image" Target="../media/image120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0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28.png"/><Relationship Id="rId4" Type="http://schemas.openxmlformats.org/officeDocument/2006/relationships/image" Target="../media/image14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34.png"/><Relationship Id="rId4" Type="http://schemas.openxmlformats.org/officeDocument/2006/relationships/image" Target="../media/image12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Relationship Id="rId3" Type="http://schemas.openxmlformats.org/officeDocument/2006/relationships/image" Target="../media/image132.png"/><Relationship Id="rId4" Type="http://schemas.openxmlformats.org/officeDocument/2006/relationships/image" Target="../media/image131.png"/><Relationship Id="rId5" Type="http://schemas.openxmlformats.org/officeDocument/2006/relationships/image" Target="../media/image13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48.png"/><Relationship Id="rId4" Type="http://schemas.openxmlformats.org/officeDocument/2006/relationships/image" Target="../media/image141.png"/><Relationship Id="rId5" Type="http://schemas.openxmlformats.org/officeDocument/2006/relationships/image" Target="../media/image152.png"/><Relationship Id="rId6" Type="http://schemas.openxmlformats.org/officeDocument/2006/relationships/image" Target="../media/image14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44.png"/><Relationship Id="rId4" Type="http://schemas.openxmlformats.org/officeDocument/2006/relationships/image" Target="../media/image141.png"/><Relationship Id="rId5" Type="http://schemas.openxmlformats.org/officeDocument/2006/relationships/image" Target="../media/image149.png"/><Relationship Id="rId6" Type="http://schemas.openxmlformats.org/officeDocument/2006/relationships/image" Target="../media/image14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9.png"/><Relationship Id="rId3" Type="http://schemas.openxmlformats.org/officeDocument/2006/relationships/image" Target="../media/image158.png"/><Relationship Id="rId4" Type="http://schemas.openxmlformats.org/officeDocument/2006/relationships/image" Target="../media/image164.png"/><Relationship Id="rId5" Type="http://schemas.openxmlformats.org/officeDocument/2006/relationships/image" Target="../media/image169.png"/><Relationship Id="rId6" Type="http://schemas.openxmlformats.org/officeDocument/2006/relationships/image" Target="../media/image16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61.png"/><Relationship Id="rId4" Type="http://schemas.openxmlformats.org/officeDocument/2006/relationships/image" Target="../media/image166.png"/><Relationship Id="rId5" Type="http://schemas.openxmlformats.org/officeDocument/2006/relationships/image" Target="../media/image16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3.png"/><Relationship Id="rId3" Type="http://schemas.openxmlformats.org/officeDocument/2006/relationships/image" Target="../media/image165.png"/><Relationship Id="rId4" Type="http://schemas.openxmlformats.org/officeDocument/2006/relationships/image" Target="../media/image162.png"/><Relationship Id="rId5" Type="http://schemas.openxmlformats.org/officeDocument/2006/relationships/image" Target="../media/image167.png"/><Relationship Id="rId6" Type="http://schemas.openxmlformats.org/officeDocument/2006/relationships/image" Target="../media/image182.png"/><Relationship Id="rId7" Type="http://schemas.openxmlformats.org/officeDocument/2006/relationships/image" Target="../media/image17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0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10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0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0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0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0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0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0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10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10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10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10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2" name="Google Shape;1872;p10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4" name="Google Shape;1884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9" name="Google Shape;1889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1" name="Google Shape;1891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3" name="Google Shape;1893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5" name="Google Shape;1895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7" name="Google Shape;1897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9" name="Google Shape;1899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0" name="Google Shape;191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1" name="Google Shape;1911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2" name="Google Shape;1912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3" name="Google Shape;1913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0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9" name="Google Shape;1939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0" name="Google Shape;19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1" name="Google Shape;1941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0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10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0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10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0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7" name="Google Shape;1947;p10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0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9" name="Google Shape;1949;p10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0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0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0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0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0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5" name="Google Shape;1955;p10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0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0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0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6" name="Google Shape;1966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7" name="Google Shape;1967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8" name="Google Shape;1968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9" name="Google Shape;1969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0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0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0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0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0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0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0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0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0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0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3" name="Google Shape;1983;p10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0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0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0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0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3" name="Google Shape;1993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4" name="Google Shape;1994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5" name="Google Shape;1995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6" name="Google Shape;1996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9" name="Google Shape;1999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5" name="Google Shape;2005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3" name="Google Shape;2013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0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0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24" name="Google Shape;2024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5" name="Google Shape;2025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26" name="Google Shape;2026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7" name="Google Shape;2027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8" name="Google Shape;2028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0" name="Google Shape;2030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2" name="Google Shape;2032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4" name="Google Shape;2034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6" name="Google Shape;2036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0" name="Google Shape;2040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2" name="Google Shape;2042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44" name="Google Shape;2044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4" name="Google Shape;2054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5" name="Google Shape;2055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6" name="Google Shape;2056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7" name="Google Shape;2057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8" name="Google Shape;2058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9" name="Google Shape;2059;p10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0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1" name="Google Shape;2061;p10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0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3" name="Google Shape;2063;p10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0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0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0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7" name="Google Shape;2067;p10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0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0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0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1" name="Google Shape;2071;p10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0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0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0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75" name="Google Shape;2075;p10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0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0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0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0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0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0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5" name="Google Shape;2085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6" name="Google Shape;2086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7" name="Google Shape;2087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8" name="Google Shape;2088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9" name="Google Shape;2089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0" name="Google Shape;2090;p11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1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2" name="Google Shape;2092;p11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1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4" name="Google Shape;2094;p11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1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6" name="Google Shape;2096;p11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1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8" name="Google Shape;2098;p11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1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0" name="Google Shape;2100;p11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1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2" name="Google Shape;2102;p11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1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4" name="Google Shape;2104;p11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1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6" name="Google Shape;2106;p11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1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1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1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1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11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11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11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" name="Google Shape;2115;p1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11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7" name="Google Shape;2117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8" name="Google Shape;2118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9" name="Google Shape;211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1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121" name="Google Shape;2121;p11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3" name="Google Shape;2123;p1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5" name="Google Shape;2125;p1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6" name="Google Shape;2126;p11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27" name="Google Shape;212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" name="Google Shape;2129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11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131" name="Google Shape;2131;p11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2" name="Google Shape;2132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4" name="Google Shape;213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11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136" name="Google Shape;2136;p11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7" name="Google Shape;2137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" name="Google Shape;2139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5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2" name="Google Shape;2142;p115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143" name="Google Shape;2143;p115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15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15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" name="Google Shape;2147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9" name="Google Shape;2149;p11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150" name="Google Shape;2150;p11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1" name="Google Shape;2151;p11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16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16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ta Analytics and Visualization">
  <p:cSld name="Data Analytics and Visualization"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17"/>
          <p:cNvSpPr txBox="1"/>
          <p:nvPr>
            <p:ph type="ctrTitle"/>
          </p:nvPr>
        </p:nvSpPr>
        <p:spPr>
          <a:xfrm>
            <a:off x="0" y="1870363"/>
            <a:ext cx="91440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948925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56" name="Google Shape;2156;p117"/>
          <p:cNvSpPr txBox="1"/>
          <p:nvPr>
            <p:ph idx="1" type="subTitle"/>
          </p:nvPr>
        </p:nvSpPr>
        <p:spPr>
          <a:xfrm>
            <a:off x="1631372" y="3522518"/>
            <a:ext cx="7512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86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117"/>
          <p:cNvSpPr txBox="1"/>
          <p:nvPr/>
        </p:nvSpPr>
        <p:spPr>
          <a:xfrm>
            <a:off x="289797" y="4021168"/>
            <a:ext cx="7316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0" wrap="square" tIns="34275">
            <a:noAutofit/>
          </a:bodyPr>
          <a:lstStyle/>
          <a:p>
            <a:pPr indent="0" lvl="1" marL="3429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 and Visualization Boot Camp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8" name="Google Shape;2158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403" y="1226128"/>
            <a:ext cx="2238901" cy="1665355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17"/>
          <p:cNvSpPr txBox="1"/>
          <p:nvPr>
            <p:ph idx="2" type="body"/>
          </p:nvPr>
        </p:nvSpPr>
        <p:spPr>
          <a:xfrm>
            <a:off x="318053" y="4367417"/>
            <a:ext cx="8536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1234425" wrap="square" tIns="3427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18"/>
          <p:cNvSpPr txBox="1"/>
          <p:nvPr>
            <p:ph type="title"/>
          </p:nvPr>
        </p:nvSpPr>
        <p:spPr>
          <a:xfrm>
            <a:off x="285750" y="271463"/>
            <a:ext cx="85725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62" name="Google Shape;2162;p118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3" name="Google Shape;2163;p118"/>
          <p:cNvSpPr txBox="1"/>
          <p:nvPr>
            <p:ph idx="1" type="body"/>
          </p:nvPr>
        </p:nvSpPr>
        <p:spPr>
          <a:xfrm>
            <a:off x="-1" y="4904237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19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6" name="Google Shape;2166;p119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7" name="Google Shape;2167;p119"/>
          <p:cNvSpPr txBox="1"/>
          <p:nvPr>
            <p:ph idx="2" type="body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119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69" name="Google Shape;2169;p119"/>
          <p:cNvSpPr txBox="1"/>
          <p:nvPr>
            <p:ph idx="3" type="subTitle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mework">
  <p:cSld name="Homework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20"/>
          <p:cNvSpPr txBox="1"/>
          <p:nvPr>
            <p:ph type="ctrTitle"/>
          </p:nvPr>
        </p:nvSpPr>
        <p:spPr>
          <a:xfrm>
            <a:off x="0" y="1080655"/>
            <a:ext cx="91221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25" lIns="3017525" spcFirstLastPara="1" rIns="20572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72" name="Google Shape;2172;p120"/>
          <p:cNvSpPr txBox="1"/>
          <p:nvPr>
            <p:ph idx="1" type="subTitle"/>
          </p:nvPr>
        </p:nvSpPr>
        <p:spPr>
          <a:xfrm>
            <a:off x="-1" y="4218709"/>
            <a:ext cx="9122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13030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3" name="Google Shape;2173;p120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4" name="Google Shape;2174;p120"/>
          <p:cNvSpPr txBox="1"/>
          <p:nvPr>
            <p:ph idx="2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5" name="Google Shape;2175;p120"/>
          <p:cNvSpPr txBox="1"/>
          <p:nvPr/>
        </p:nvSpPr>
        <p:spPr>
          <a:xfrm>
            <a:off x="3366655" y="4010960"/>
            <a:ext cx="443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7" marL="24003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Due Date: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">
  <p:cSld name="Transition Slide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21"/>
          <p:cNvSpPr txBox="1"/>
          <p:nvPr>
            <p:ph type="ctrTitle"/>
          </p:nvPr>
        </p:nvSpPr>
        <p:spPr>
          <a:xfrm>
            <a:off x="0" y="280555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78" name="Google Shape;2178;p121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9" name="Google Shape;2179;p121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or Demonstration">
  <p:cSld name="Instructor Demonstration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22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2" name="Google Shape;2182;p122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3" name="Google Shape;2183;p122"/>
          <p:cNvSpPr txBox="1"/>
          <p:nvPr>
            <p:ph idx="2" type="subTitle"/>
          </p:nvPr>
        </p:nvSpPr>
        <p:spPr>
          <a:xfrm>
            <a:off x="-1" y="4283765"/>
            <a:ext cx="9144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9601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Blank Screen">
  <p:cSld name="CUSTOM_3_1"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9" name="Google Shape;2189;p12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0" name="Google Shape;2190;p1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2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192" name="Google Shape;2192;p12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93" name="Google Shape;219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4" name="Google Shape;2194;p12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5" name="Google Shape;2195;p12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6" name="Google Shape;2196;p12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197" name="Google Shape;219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Google Shape;2199;p1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00" name="Google Shape;2200;p1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2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02" name="Google Shape;220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03" name="Google Shape;2203;p12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4" name="Google Shape;2204;p12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5" name="Google Shape;2205;p12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206" name="Google Shape;220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12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9" name="Google Shape;2209;p1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0" name="Google Shape;2210;p1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2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12" name="Google Shape;221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3" name="Google Shape;2213;p12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4" name="Google Shape;2214;p12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5" name="Google Shape;2215;p12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216" name="Google Shape;221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2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p12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0" name="Google Shape;2220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1" name="Google Shape;222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2" name="Google Shape;2222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2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24" name="Google Shape;2224;p12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5" name="Google Shape;2225;p12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6" name="Google Shape;2226;p12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227" name="Google Shape;2227;p12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9" name="Google Shape;2229;p1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30" name="Google Shape;2230;p1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1" name="Google Shape;223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32" name="Google Shape;2232;p12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33" name="Google Shape;2233;p12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4" name="Google Shape;2234;p12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5" name="Google Shape;2235;p12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236" name="Google Shape;2236;p12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2237" name="Google Shape;223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Google Shape;2239;p1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40" name="Google Shape;2240;p1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1" name="Google Shape;224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42" name="Google Shape;2242;p1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43" name="Google Shape;2243;p1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4" name="Google Shape;2244;p1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5" name="Google Shape;2245;p1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246" name="Google Shape;2246;p1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2247" name="Google Shape;224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9" name="Google Shape;2249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13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1" name="Google Shape;2251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2" name="Google Shape;2252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Google Shape;2254;p1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13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6" name="Google Shape;2256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7" name="Google Shape;2257;p1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0" name="Google Shape;2260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61" name="Google Shape;2261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2" name="Google Shape;2262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63" name="Google Shape;2263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5" name="Google Shape;2265;p13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p13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268" name="Google Shape;2268;p134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9" name="Google Shape;2269;p134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0" name="Google Shape;2270;p13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1" name="Google Shape;2271;p13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2" name="Google Shape;2272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3" name="Google Shape;2273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4" name="Google Shape;2274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5" name="Google Shape;2275;p13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7" name="Google Shape;2277;p1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78" name="Google Shape;2278;p13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79" name="Google Shape;2279;p13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1" name="Google Shape;2281;p1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" name="Google Shape;2283;p13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p1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7" name="Google Shape;2287;p13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8" name="Google Shape;2288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89" name="Google Shape;228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3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4" name="Google Shape;229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p13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6" name="Google Shape;2296;p13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7" name="Google Shape;2297;p13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8" name="Google Shape;2298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9" name="Google Shape;2299;p13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0" name="Google Shape;2300;p13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1" name="Google Shape;2301;p13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13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05" name="Google Shape;2305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6" name="Google Shape;230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7" name="Google Shape;230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8" name="Google Shape;2308;p13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309" name="Google Shape;2309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0" name="Google Shape;2310;p13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1" name="Google Shape;2311;p13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3" name="Google Shape;2313;p13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314" name="Google Shape;2314;p13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5" name="Google Shape;231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7" name="Google Shape;2317;p13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8" name="Google Shape;2318;p13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9" name="Google Shape;2319;p13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0" name="Google Shape;2320;p1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321" name="Google Shape;2321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4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4" name="Google Shape;2324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25" name="Google Shape;2325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6" name="Google Shape;2326;p14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27" name="Google Shape;2327;p14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8" name="Google Shape;2328;p140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29" name="Google Shape;2329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0" name="Google Shape;2330;p14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331" name="Google Shape;2331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3" name="Google Shape;2333;p14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Google Shape;2334;p14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5" name="Google Shape;2335;p14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336" name="Google Shape;2336;p14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7" name="Google Shape;2337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9" name="Google Shape;2339;p14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0" name="Google Shape;2340;p14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1" name="Google Shape;2341;p14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2" name="Google Shape;2342;p14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4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45" name="Google Shape;2345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6" name="Google Shape;2346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7" name="Google Shape;2347;p14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Google Shape;2348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9" name="Google Shape;2349;p142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0" name="Google Shape;235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1" name="Google Shape;2351;p14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2" name="Google Shape;2352;p14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6" name="Google Shape;2356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7" name="Google Shape;2357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8" name="Google Shape;2358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9" name="Google Shape;2359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0" name="Google Shape;2360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61" name="Google Shape;2361;p14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362" name="Google Shape;2362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3" name="Google Shape;2363;p1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4" name="Google Shape;2364;p14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365" name="Google Shape;2365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6" name="Google Shape;2366;p1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7" name="Google Shape;2367;p14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368" name="Google Shape;2368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9" name="Google Shape;2369;p1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0" name="Google Shape;2370;p14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371" name="Google Shape;2371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72" name="Google Shape;2372;p1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3" name="Google Shape;2373;p14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4" name="Google Shape;2374;p1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1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4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8" name="Google Shape;2378;p14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9" name="Google Shape;2379;p14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1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3" name="Google Shape;2383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84" name="Google Shape;2384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5" name="Google Shape;2385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86" name="Google Shape;2386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7" name="Google Shape;2387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88" name="Google Shape;2388;p14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389" name="Google Shape;2389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0" name="Google Shape;2390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1" name="Google Shape;2391;p14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392" name="Google Shape;2392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3" name="Google Shape;2393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4" name="Google Shape;2394;p14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395" name="Google Shape;2395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6" name="Google Shape;2396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7" name="Google Shape;2397;p14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98" name="Google Shape;2398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9" name="Google Shape;2399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0" name="Google Shape;2400;p14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1" name="Google Shape;2401;p1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5" name="Google Shape;2405;p14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6" name="Google Shape;2406;p14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07" name="Google Shape;2407;p14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08" name="Google Shape;2408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9" name="Google Shape;2409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0" name="Google Shape;2410;p1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5" name="Google Shape;2415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16" name="Google Shape;2416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7" name="Google Shape;2417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8" name="Google Shape;2418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9" name="Google Shape;2419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20" name="Google Shape;2420;p1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21" name="Google Shape;2421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2" name="Google Shape;2422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3" name="Google Shape;2423;p14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4" name="Google Shape;2424;p1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5" name="Google Shape;2425;p1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26" name="Google Shape;2426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7" name="Google Shape;2427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8" name="Google Shape;2428;p1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9" name="Google Shape;2429;p1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30" name="Google Shape;2430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1" name="Google Shape;2431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2" name="Google Shape;2432;p1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3" name="Google Shape;2433;p1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434" name="Google Shape;2434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5" name="Google Shape;2435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6" name="Google Shape;2436;p1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7" name="Google Shape;2437;p1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438" name="Google Shape;2438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9" name="Google Shape;2439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1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1" name="Google Shape;2441;p1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42" name="Google Shape;2442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3" name="Google Shape;2443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4" name="Google Shape;2444;p14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5" name="Google Shape;2445;p14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6" name="Google Shape;2446;p1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7" name="Google Shape;2447;p145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8" name="Google Shape;2448;p145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4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2" name="Google Shape;2452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53" name="Google Shape;2453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4" name="Google Shape;2454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5" name="Google Shape;2455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6" name="Google Shape;2456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7" name="Google Shape;2457;p14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8" name="Google Shape;2458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9" name="Google Shape;2459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0" name="Google Shape;2460;p14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1" name="Google Shape;2461;p14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2" name="Google Shape;2462;p14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63" name="Google Shape;2463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4" name="Google Shape;2464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5" name="Google Shape;2465;p14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6" name="Google Shape;2466;p14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67" name="Google Shape;2467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8" name="Google Shape;2468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9" name="Google Shape;2469;p14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0" name="Google Shape;2470;p14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471" name="Google Shape;2471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3" name="Google Shape;2473;p14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4" name="Google Shape;2474;p14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475" name="Google Shape;2475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6" name="Google Shape;2476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7" name="Google Shape;2477;p14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8" name="Google Shape;2478;p14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79" name="Google Shape;2479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0" name="Google Shape;2480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1" name="Google Shape;2481;p14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2" name="Google Shape;2482;p14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3" name="Google Shape;2483;p14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4" name="Google Shape;2484;p14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5" name="Google Shape;2485;p14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4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9" name="Google Shape;2489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0" name="Google Shape;2490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1" name="Google Shape;2491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2" name="Google Shape;2492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3" name="Google Shape;2493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4" name="Google Shape;2494;p14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495" name="Google Shape;2495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6" name="Google Shape;2496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7" name="Google Shape;2497;p14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8" name="Google Shape;2498;p14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9" name="Google Shape;2499;p14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500" name="Google Shape;2500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1" name="Google Shape;2501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2" name="Google Shape;2502;p14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3" name="Google Shape;2503;p14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4" name="Google Shape;2504;p14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505" name="Google Shape;2505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6" name="Google Shape;2506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7" name="Google Shape;2507;p14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8" name="Google Shape;2508;p14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9" name="Google Shape;2509;p14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510" name="Google Shape;2510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11" name="Google Shape;2511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2" name="Google Shape;2512;p14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4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4" name="Google Shape;2514;p14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515" name="Google Shape;2515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16" name="Google Shape;2516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7" name="Google Shape;2517;p14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8" name="Google Shape;2518;p14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9" name="Google Shape;2519;p14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520" name="Google Shape;2520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1" name="Google Shape;2521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2" name="Google Shape;2522;p14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3" name="Google Shape;2523;p14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4" name="Google Shape;2524;p14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525" name="Google Shape;2525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6" name="Google Shape;2526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7" name="Google Shape;2527;p14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0" name="Google Shape;2530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1" name="Google Shape;2531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2" name="Google Shape;2532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3" name="Google Shape;2533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4" name="Google Shape;2534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5" name="Google Shape;2535;p1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6" name="Google Shape;2536;p1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537" name="Google Shape;2537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8" name="Google Shape;2538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9" name="Google Shape;2539;p1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0" name="Google Shape;2540;p1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1" name="Google Shape;2541;p1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542" name="Google Shape;2542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43" name="Google Shape;2543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4" name="Google Shape;2544;p1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5" name="Google Shape;2545;p1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6" name="Google Shape;2546;p1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547" name="Google Shape;2547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48" name="Google Shape;2548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9" name="Google Shape;2549;p1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0" name="Google Shape;2550;p1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1" name="Google Shape;2551;p1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552" name="Google Shape;2552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53" name="Google Shape;2553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4" name="Google Shape;2554;p1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5" name="Google Shape;2555;p1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6" name="Google Shape;2556;p1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557" name="Google Shape;2557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58" name="Google Shape;2558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9" name="Google Shape;2559;p14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0" name="Google Shape;2560;p1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1" name="Google Shape;2561;p1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562" name="Google Shape;2562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63" name="Google Shape;2563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4" name="Google Shape;2564;p14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5" name="Google Shape;2565;p1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6" name="Google Shape;2566;p1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567" name="Google Shape;2567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68" name="Google Shape;2568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9" name="Google Shape;2569;p14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0" name="Google Shape;2570;p1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1" name="Google Shape;2571;p1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572" name="Google Shape;2572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73" name="Google Shape;2573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4" name="Google Shape;2574;p14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7" name="Google Shape;2577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8" name="Google Shape;2578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9" name="Google Shape;2579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0" name="Google Shape;2580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1" name="Google Shape;2581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2" name="Google Shape;2582;p14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3" name="Google Shape;2583;p14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584" name="Google Shape;2584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85" name="Google Shape;2585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6" name="Google Shape;2586;p14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7" name="Google Shape;2587;p14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8" name="Google Shape;2588;p14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589" name="Google Shape;2589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90" name="Google Shape;2590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1" name="Google Shape;2591;p14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2" name="Google Shape;2592;p14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3" name="Google Shape;2593;p14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594" name="Google Shape;2594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95" name="Google Shape;2595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6" name="Google Shape;2596;p14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7" name="Google Shape;2597;p14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8" name="Google Shape;2598;p14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599" name="Google Shape;2599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00" name="Google Shape;2600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1" name="Google Shape;2601;p14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2" name="Google Shape;2602;p14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3" name="Google Shape;2603;p14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604" name="Google Shape;2604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05" name="Google Shape;2605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6" name="Google Shape;2606;p14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7" name="Google Shape;2607;p14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8" name="Google Shape;2608;p14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609" name="Google Shape;2609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10" name="Google Shape;2610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1" name="Google Shape;2611;p14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4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3" name="Google Shape;2613;p14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614" name="Google Shape;2614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15" name="Google Shape;2615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6" name="Google Shape;2616;p14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7" name="Google Shape;2617;p14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8" name="Google Shape;2618;p14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619" name="Google Shape;2619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20" name="Google Shape;2620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1" name="Google Shape;2621;p14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4" name="Google Shape;2624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5" name="Google Shape;2625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6" name="Google Shape;2626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7" name="Google Shape;2627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8" name="Google Shape;2628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29" name="Google Shape;2629;p15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630" name="Google Shape;2630;p1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31" name="Google Shape;2631;p1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2" name="Google Shape;2632;p15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15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34" name="Google Shape;2634;p15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635" name="Google Shape;2635;p1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36" name="Google Shape;2636;p1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7" name="Google Shape;2637;p15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15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39" name="Google Shape;2639;p15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640" name="Google Shape;2640;p1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41" name="Google Shape;2641;p1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2" name="Google Shape;2642;p15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15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5" name="Google Shape;2645;p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6" name="Google Shape;2646;p15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9" name="Google Shape;2649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0" name="Google Shape;2650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51" name="Google Shape;2651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2" name="Google Shape;2652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53" name="Google Shape;2653;p15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654" name="Google Shape;2654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55" name="Google Shape;2655;p15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6" name="Google Shape;2656;p15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5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8" name="Google Shape;2658;p15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9" name="Google Shape;2659;p15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660" name="Google Shape;2660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61" name="Google Shape;2661;p15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2" name="Google Shape;2662;p15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3" name="Google Shape;2663;p15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6" name="Google Shape;2666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7" name="Google Shape;2667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8" name="Google Shape;2668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9" name="Google Shape;2669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0" name="Google Shape;2670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5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72" name="Google Shape;2672;p15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5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5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5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5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77" name="Google Shape;2677;p15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78" name="Google Shape;2678;p15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15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5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15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15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3" name="Google Shape;2683;p15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4" name="Google Shape;2684;p15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15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5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7" name="Google Shape;2687;p15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8" name="Google Shape;2688;p15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9" name="Google Shape;2689;p15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0" name="Google Shape;2690;p15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1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4" name="Google Shape;2694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95" name="Google Shape;2695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6" name="Google Shape;2696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7" name="Google Shape;2697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8" name="Google Shape;2698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9" name="Google Shape;2699;p1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0" name="Google Shape;2700;p1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4" name="Google Shape;2704;p1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5" name="Google Shape;2705;p1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06" name="Google Shape;2706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5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5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1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3" name="Google Shape;2713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4" name="Google Shape;2714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5" name="Google Shape;2715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6" name="Google Shape;2716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7" name="Google Shape;2717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8" name="Google Shape;2718;p1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3" name="Google Shape;2723;p1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4" name="Google Shape;2724;p1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25" name="Google Shape;2725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5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5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2" name="Google Shape;2732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3" name="Google Shape;2733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4" name="Google Shape;2734;p1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5" name="Google Shape;2735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6" name="Google Shape;2736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7" name="Google Shape;2737;p15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8" name="Google Shape;2738;p1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5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2" name="Google Shape;2742;p15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5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44" name="Google Shape;2744;p15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15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6" name="Google Shape;2746;p15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7" name="Google Shape;2747;p15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15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1" name="Google Shape;2751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52" name="Google Shape;2752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3" name="Google Shape;2753;p1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4" name="Google Shape;2754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5" name="Google Shape;2755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6" name="Google Shape;2756;p15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7" name="Google Shape;2757;p15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15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15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15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1" name="Google Shape;2761;p15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2" name="Google Shape;2762;p15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63" name="Google Shape;2763;p15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p15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" name="Google Shape;2765;p15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15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1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1" name="Google Shape;2771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2" name="Google Shape;2772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73" name="Google Shape;2773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4" name="Google Shape;2774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5" name="Google Shape;2775;p1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6" name="Google Shape;2776;p1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1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1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1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0" name="Google Shape;2780;p1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1" name="Google Shape;2781;p1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2" name="Google Shape;2782;p1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1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84" name="Google Shape;2784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15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15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15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5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1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2" name="Google Shape;2792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93" name="Google Shape;2793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4" name="Google Shape;2794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5" name="Google Shape;2795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6" name="Google Shape;2796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1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2" name="Google Shape;2802;p1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3" name="Google Shape;2803;p1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4" name="Google Shape;2804;p1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06" name="Google Shape;2806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Google Shape;2807;p15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15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Google Shape;2809;p15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15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15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4" name="Google Shape;2814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15" name="Google Shape;2815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6" name="Google Shape;2816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7" name="Google Shape;2817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8" name="Google Shape;2818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9" name="Google Shape;2819;p15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5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5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5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5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5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5" name="Google Shape;2825;p15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6" name="Google Shape;2826;p15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15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28" name="Google Shape;2828;p15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5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5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5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5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16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6" name="Google Shape;2836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7" name="Google Shape;2837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8" name="Google Shape;2838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39" name="Google Shape;2839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0" name="Google Shape;2840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1" name="Google Shape;2841;p16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2" name="Google Shape;2842;p1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6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6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6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7" name="Google Shape;2847;p16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8" name="Google Shape;2848;p16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50" name="Google Shape;2850;p16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1" name="Google Shape;2851;p16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2" name="Google Shape;2852;p16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16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Google Shape;2854;p16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1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8" name="Google Shape;2858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59" name="Google Shape;2859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0" name="Google Shape;2860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1" name="Google Shape;2861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2" name="Google Shape;2862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3" name="Google Shape;2863;p1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4" name="Google Shape;2864;p1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1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1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1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1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0" name="Google Shape;2870;p1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1" name="Google Shape;2871;p1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3" name="Google Shape;2873;p1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74" name="Google Shape;2874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5" name="Google Shape;2875;p16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6" name="Google Shape;2876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16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Google Shape;2879;p16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1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3" name="Google Shape;2883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84" name="Google Shape;2884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5" name="Google Shape;2885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86" name="Google Shape;2886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7" name="Google Shape;2887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8" name="Google Shape;2888;p1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9" name="Google Shape;2889;p1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1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1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1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1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1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5" name="Google Shape;2895;p1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6" name="Google Shape;2896;p1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7" name="Google Shape;2897;p1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8" name="Google Shape;2898;p1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99" name="Google Shape;2899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Google Shape;2904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16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9" name="Google Shape;2909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0" name="Google Shape;2910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1" name="Google Shape;2911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2" name="Google Shape;2912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3" name="Google Shape;2913;p16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4" name="Google Shape;2914;p16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16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16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16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16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16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0" name="Google Shape;2920;p16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1" name="Google Shape;2921;p16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2" name="Google Shape;2922;p16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3" name="Google Shape;2923;p16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4" name="Google Shape;2924;p16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16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16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6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16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Google Shape;2929;p16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16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3" name="Google Shape;2933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34" name="Google Shape;2934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5" name="Google Shape;2935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6" name="Google Shape;2936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7" name="Google Shape;2937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8" name="Google Shape;2938;p16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6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6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16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6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6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6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5" name="Google Shape;2945;p16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6" name="Google Shape;2946;p16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7" name="Google Shape;2947;p16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8" name="Google Shape;2948;p16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9" name="Google Shape;2949;p16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6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6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6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6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6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1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8" name="Google Shape;2958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9" name="Google Shape;2959;p1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1" name="Google Shape;2961;p1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2" name="Google Shape;2962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3" name="Google Shape;2963;p1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4" name="Google Shape;2964;p1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2" name="Google Shape;2972;p1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4" name="Google Shape;2974;p1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6" name="Google Shape;2976;p1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6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6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6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6" name="Google Shape;2986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87" name="Google Shape;2987;p1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9" name="Google Shape;2989;p1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0" name="Google Shape;2990;p1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1" name="Google Shape;2991;p1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2" name="Google Shape;2992;p1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1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4" name="Google Shape;2994;p1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6" name="Google Shape;2996;p1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8" name="Google Shape;2998;p1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0" name="Google Shape;3000;p1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1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2" name="Google Shape;3002;p1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1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04" name="Google Shape;3004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16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4" name="Google Shape;3014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15" name="Google Shape;3015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6" name="Google Shape;3016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17" name="Google Shape;3017;p1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8" name="Google Shape;3018;p1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9" name="Google Shape;3019;p16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0" name="Google Shape;3020;p16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16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2" name="Google Shape;3022;p16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16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4" name="Google Shape;3024;p16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16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6" name="Google Shape;3026;p16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6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8" name="Google Shape;3028;p16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16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0" name="Google Shape;3030;p16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16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32" name="Google Shape;3032;p16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3" name="Google Shape;3033;p16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4" name="Google Shape;3034;p16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5" name="Google Shape;3035;p16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6" name="Google Shape;3036;p16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Google Shape;3037;p16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p16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16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2" name="Google Shape;3042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43" name="Google Shape;3043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4" name="Google Shape;3044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45" name="Google Shape;3045;p1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6" name="Google Shape;3046;p1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7" name="Google Shape;3047;p16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8" name="Google Shape;3048;p16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16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0" name="Google Shape;3050;p16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16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2" name="Google Shape;3052;p16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16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4" name="Google Shape;3054;p16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16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6" name="Google Shape;3056;p16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16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8" name="Google Shape;3058;p16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6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60" name="Google Shape;3060;p16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1" name="Google Shape;3061;p16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2" name="Google Shape;3062;p16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3" name="Google Shape;3063;p16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p16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p16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Google Shape;3066;p16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9" name="Google Shape;3069;p1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70" name="Google Shape;3070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1" name="Google Shape;3071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72" name="Google Shape;3072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3" name="Google Shape;3073;p1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4" name="Google Shape;3074;p1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6" name="Google Shape;3076;p1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8" name="Google Shape;3078;p1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0" name="Google Shape;3080;p1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2" name="Google Shape;3082;p1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4" name="Google Shape;3084;p1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1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6" name="Google Shape;3086;p1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1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8" name="Google Shape;3088;p1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1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90" name="Google Shape;3090;p1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1" name="Google Shape;3091;p16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p1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3" name="Google Shape;3093;p16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4" name="Google Shape;3094;p1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Google Shape;3095;p16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Google Shape;3096;p1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7" name="Google Shape;3097;p16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0" name="Google Shape;3100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01" name="Google Shape;3101;p1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2" name="Google Shape;3102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3" name="Google Shape;3103;p1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4" name="Google Shape;3104;p1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5" name="Google Shape;3105;p1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7" name="Google Shape;3107;p1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1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9" name="Google Shape;3109;p1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1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1" name="Google Shape;3111;p1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1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3" name="Google Shape;3113;p1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1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5" name="Google Shape;3115;p1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7" name="Google Shape;3117;p1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9" name="Google Shape;3119;p1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21" name="Google Shape;3121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2" name="Google Shape;3122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3" name="Google Shape;3123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6" name="Google Shape;3126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7" name="Google Shape;3127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8" name="Google Shape;3128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1" name="Google Shape;3131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32" name="Google Shape;3132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3" name="Google Shape;3133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34" name="Google Shape;3134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5" name="Google Shape;3135;p1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6" name="Google Shape;3136;p17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1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8" name="Google Shape;3138;p17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0" name="Google Shape;3140;p17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1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2" name="Google Shape;3142;p17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4" name="Google Shape;3144;p17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6" name="Google Shape;3146;p17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8" name="Google Shape;3148;p17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1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0" name="Google Shape;3150;p17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52" name="Google Shape;3152;p17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17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17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5" name="Google Shape;3155;p17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6" name="Google Shape;3156;p17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7" name="Google Shape;3157;p17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Google Shape;3158;p17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9" name="Google Shape;3159;p17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2" name="Google Shape;3162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63" name="Google Shape;3163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4" name="Google Shape;3164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5" name="Google Shape;3165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6" name="Google Shape;3166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7" name="Google Shape;3167;p17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17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9" name="Google Shape;3169;p17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17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1" name="Google Shape;3171;p17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7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3" name="Google Shape;3173;p17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17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5" name="Google Shape;3175;p17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17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7" name="Google Shape;3177;p17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17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9" name="Google Shape;3179;p17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7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1" name="Google Shape;3181;p17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7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83" name="Google Shape;3183;p17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4" name="Google Shape;3184;p17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5" name="Google Shape;3185;p17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6" name="Google Shape;3186;p17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7" name="Google Shape;3187;p17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8" name="Google Shape;3188;p17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9" name="Google Shape;3189;p17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0" name="Google Shape;3190;p17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2" name="Google Shape;3192;p1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93" name="Google Shape;3193;p17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4" name="Google Shape;3194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5" name="Google Shape;3195;p1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96" name="Google Shape;3196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17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198" name="Google Shape;3198;p17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0" name="Google Shape;3200;p1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201" name="Google Shape;3201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2" name="Google Shape;3202;p1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3" name="Google Shape;3203;p17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04" name="Google Shape;320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6" name="Google Shape;3206;p1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7" name="Google Shape;3207;p17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208" name="Google Shape;3208;p17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9" name="Google Shape;3209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1" name="Google Shape;3211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2" name="Google Shape;3212;p17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213" name="Google Shape;3213;p17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4" name="Google Shape;3214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6" name="Google Shape;3216;p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217" name="Google Shape;3217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8" name="Google Shape;3218;p17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9" name="Google Shape;3219;p17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220" name="Google Shape;3220;p17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1" name="Google Shape;3221;p17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7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4" name="Google Shape;3224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225" name="Google Shape;3225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6" name="Google Shape;3226;p17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227" name="Google Shape;3227;p17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8" name="Google Shape;3228;p17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17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17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179"/>
          <p:cNvSpPr txBox="1"/>
          <p:nvPr>
            <p:ph type="title"/>
          </p:nvPr>
        </p:nvSpPr>
        <p:spPr>
          <a:xfrm>
            <a:off x="285750" y="271463"/>
            <a:ext cx="85725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33" name="Google Shape;3233;p179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4" name="Google Shape;3234;p179"/>
          <p:cNvSpPr txBox="1"/>
          <p:nvPr>
            <p:ph idx="1" type="body"/>
          </p:nvPr>
        </p:nvSpPr>
        <p:spPr>
          <a:xfrm>
            <a:off x="-1" y="4904237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180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7" name="Google Shape;3237;p180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8" name="Google Shape;3238;p180"/>
          <p:cNvSpPr txBox="1"/>
          <p:nvPr>
            <p:ph idx="2" type="body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9" name="Google Shape;3239;p180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40" name="Google Shape;3240;p180"/>
          <p:cNvSpPr txBox="1"/>
          <p:nvPr>
            <p:ph idx="3" type="subTitle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4 (Green) 1 Line Subhead">
  <p:cSld name="Numbered 1–4 (Green) 1 Line Subhead"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181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3" name="Google Shape;3243;p181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4" name="Google Shape;3244;p181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45" name="Google Shape;3245;p181"/>
          <p:cNvSpPr txBox="1"/>
          <p:nvPr>
            <p:ph idx="2" type="subTitle"/>
          </p:nvPr>
        </p:nvSpPr>
        <p:spPr>
          <a:xfrm>
            <a:off x="0" y="671119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246" name="Google Shape;3246;p181"/>
          <p:cNvGrpSpPr/>
          <p:nvPr/>
        </p:nvGrpSpPr>
        <p:grpSpPr>
          <a:xfrm>
            <a:off x="373970" y="1333500"/>
            <a:ext cx="8465305" cy="713668"/>
            <a:chOff x="498627" y="1727200"/>
            <a:chExt cx="11287073" cy="951557"/>
          </a:xfrm>
        </p:grpSpPr>
        <p:sp>
          <p:nvSpPr>
            <p:cNvPr id="3247" name="Google Shape;3247;p181"/>
            <p:cNvSpPr/>
            <p:nvPr/>
          </p:nvSpPr>
          <p:spPr>
            <a:xfrm>
              <a:off x="1854200" y="1771003"/>
              <a:ext cx="9931500" cy="892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8" name="Google Shape;3248;p181"/>
            <p:cNvGrpSpPr/>
            <p:nvPr/>
          </p:nvGrpSpPr>
          <p:grpSpPr>
            <a:xfrm>
              <a:off x="498627" y="1770959"/>
              <a:ext cx="1174339" cy="892834"/>
              <a:chOff x="366636" y="1829879"/>
              <a:chExt cx="1030664" cy="783600"/>
            </a:xfrm>
          </p:grpSpPr>
          <p:sp>
            <p:nvSpPr>
              <p:cNvPr id="3249" name="Google Shape;3249;p181"/>
              <p:cNvSpPr/>
              <p:nvPr/>
            </p:nvSpPr>
            <p:spPr>
              <a:xfrm>
                <a:off x="366636" y="1829879"/>
                <a:ext cx="933900" cy="783600"/>
              </a:xfrm>
              <a:prstGeom prst="roundRect">
                <a:avLst>
                  <a:gd fmla="val 16667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181"/>
              <p:cNvSpPr/>
              <p:nvPr/>
            </p:nvSpPr>
            <p:spPr>
              <a:xfrm rot="5400000">
                <a:off x="905450" y="2052029"/>
                <a:ext cx="637800" cy="345900"/>
              </a:xfrm>
              <a:prstGeom prst="triangle">
                <a:avLst>
                  <a:gd fmla="val 50000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51" name="Google Shape;3251;p18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2" name="Google Shape;3252;p181"/>
          <p:cNvGrpSpPr/>
          <p:nvPr/>
        </p:nvGrpSpPr>
        <p:grpSpPr>
          <a:xfrm>
            <a:off x="373970" y="2171040"/>
            <a:ext cx="8465305" cy="713668"/>
            <a:chOff x="498627" y="2843920"/>
            <a:chExt cx="11287073" cy="951557"/>
          </a:xfrm>
        </p:grpSpPr>
        <p:sp>
          <p:nvSpPr>
            <p:cNvPr id="3253" name="Google Shape;3253;p181"/>
            <p:cNvSpPr/>
            <p:nvPr/>
          </p:nvSpPr>
          <p:spPr>
            <a:xfrm>
              <a:off x="1854200" y="2885898"/>
              <a:ext cx="9931500" cy="892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4" name="Google Shape;3254;p181"/>
            <p:cNvGrpSpPr/>
            <p:nvPr/>
          </p:nvGrpSpPr>
          <p:grpSpPr>
            <a:xfrm>
              <a:off x="498627" y="2885831"/>
              <a:ext cx="1174339" cy="892834"/>
              <a:chOff x="366636" y="2767143"/>
              <a:chExt cx="1030664" cy="783600"/>
            </a:xfrm>
          </p:grpSpPr>
          <p:sp>
            <p:nvSpPr>
              <p:cNvPr id="3255" name="Google Shape;3255;p181"/>
              <p:cNvSpPr/>
              <p:nvPr/>
            </p:nvSpPr>
            <p:spPr>
              <a:xfrm>
                <a:off x="366636" y="2767143"/>
                <a:ext cx="933900" cy="783600"/>
              </a:xfrm>
              <a:prstGeom prst="roundRect">
                <a:avLst>
                  <a:gd fmla="val 16667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181"/>
              <p:cNvSpPr/>
              <p:nvPr/>
            </p:nvSpPr>
            <p:spPr>
              <a:xfrm rot="5400000">
                <a:off x="905450" y="2989293"/>
                <a:ext cx="637800" cy="345900"/>
              </a:xfrm>
              <a:prstGeom prst="triangle">
                <a:avLst>
                  <a:gd fmla="val 50000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57" name="Google Shape;3257;p1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8" name="Google Shape;3258;p181"/>
          <p:cNvGrpSpPr/>
          <p:nvPr/>
        </p:nvGrpSpPr>
        <p:grpSpPr>
          <a:xfrm>
            <a:off x="373970" y="3003050"/>
            <a:ext cx="8465305" cy="713668"/>
            <a:chOff x="498627" y="3953266"/>
            <a:chExt cx="11287073" cy="951557"/>
          </a:xfrm>
        </p:grpSpPr>
        <p:sp>
          <p:nvSpPr>
            <p:cNvPr id="3259" name="Google Shape;3259;p181"/>
            <p:cNvSpPr/>
            <p:nvPr/>
          </p:nvSpPr>
          <p:spPr>
            <a:xfrm>
              <a:off x="1854200" y="3996971"/>
              <a:ext cx="9931500" cy="892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60" name="Google Shape;3260;p181"/>
            <p:cNvGrpSpPr/>
            <p:nvPr/>
          </p:nvGrpSpPr>
          <p:grpSpPr>
            <a:xfrm>
              <a:off x="498627" y="3996882"/>
              <a:ext cx="1174339" cy="892834"/>
              <a:chOff x="353936" y="3693021"/>
              <a:chExt cx="1030664" cy="783600"/>
            </a:xfrm>
          </p:grpSpPr>
          <p:sp>
            <p:nvSpPr>
              <p:cNvPr id="3261" name="Google Shape;3261;p181"/>
              <p:cNvSpPr/>
              <p:nvPr/>
            </p:nvSpPr>
            <p:spPr>
              <a:xfrm>
                <a:off x="353936" y="3693021"/>
                <a:ext cx="933900" cy="783600"/>
              </a:xfrm>
              <a:prstGeom prst="roundRect">
                <a:avLst>
                  <a:gd fmla="val 16667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181"/>
              <p:cNvSpPr/>
              <p:nvPr/>
            </p:nvSpPr>
            <p:spPr>
              <a:xfrm rot="5400000">
                <a:off x="892750" y="3915171"/>
                <a:ext cx="637800" cy="345900"/>
              </a:xfrm>
              <a:prstGeom prst="triangle">
                <a:avLst>
                  <a:gd fmla="val 50000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63" name="Google Shape;3263;p1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4" name="Google Shape;3264;p181"/>
          <p:cNvGrpSpPr/>
          <p:nvPr/>
        </p:nvGrpSpPr>
        <p:grpSpPr>
          <a:xfrm>
            <a:off x="373970" y="3834913"/>
            <a:ext cx="8465305" cy="713668"/>
            <a:chOff x="498627" y="5062418"/>
            <a:chExt cx="11287073" cy="951557"/>
          </a:xfrm>
        </p:grpSpPr>
        <p:sp>
          <p:nvSpPr>
            <p:cNvPr id="3265" name="Google Shape;3265;p181"/>
            <p:cNvSpPr/>
            <p:nvPr/>
          </p:nvSpPr>
          <p:spPr>
            <a:xfrm>
              <a:off x="1854200" y="5103125"/>
              <a:ext cx="9931500" cy="892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66" name="Google Shape;3266;p181"/>
            <p:cNvGrpSpPr/>
            <p:nvPr/>
          </p:nvGrpSpPr>
          <p:grpSpPr>
            <a:xfrm>
              <a:off x="498627" y="5103036"/>
              <a:ext cx="1174339" cy="892834"/>
              <a:chOff x="353936" y="3693021"/>
              <a:chExt cx="1030664" cy="783600"/>
            </a:xfrm>
          </p:grpSpPr>
          <p:sp>
            <p:nvSpPr>
              <p:cNvPr id="3267" name="Google Shape;3267;p181"/>
              <p:cNvSpPr/>
              <p:nvPr/>
            </p:nvSpPr>
            <p:spPr>
              <a:xfrm>
                <a:off x="353936" y="3693021"/>
                <a:ext cx="933900" cy="783600"/>
              </a:xfrm>
              <a:prstGeom prst="roundRect">
                <a:avLst>
                  <a:gd fmla="val 16667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181"/>
              <p:cNvSpPr/>
              <p:nvPr/>
            </p:nvSpPr>
            <p:spPr>
              <a:xfrm rot="5400000">
                <a:off x="892750" y="3915171"/>
                <a:ext cx="637800" cy="345900"/>
              </a:xfrm>
              <a:prstGeom prst="triangle">
                <a:avLst>
                  <a:gd fmla="val 50000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69" name="Google Shape;3269;p1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0" name="Google Shape;3270;p181"/>
          <p:cNvSpPr txBox="1"/>
          <p:nvPr>
            <p:ph idx="3" type="body"/>
          </p:nvPr>
        </p:nvSpPr>
        <p:spPr>
          <a:xfrm>
            <a:off x="0" y="1375876"/>
            <a:ext cx="9144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1" name="Google Shape;3271;p181"/>
          <p:cNvSpPr txBox="1"/>
          <p:nvPr>
            <p:ph idx="4" type="body"/>
          </p:nvPr>
        </p:nvSpPr>
        <p:spPr>
          <a:xfrm>
            <a:off x="-1" y="2213462"/>
            <a:ext cx="9144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2" name="Google Shape;3272;p181"/>
          <p:cNvSpPr txBox="1"/>
          <p:nvPr>
            <p:ph idx="5" type="body"/>
          </p:nvPr>
        </p:nvSpPr>
        <p:spPr>
          <a:xfrm>
            <a:off x="0" y="3034136"/>
            <a:ext cx="9144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3" name="Google Shape;3273;p181"/>
          <p:cNvSpPr txBox="1"/>
          <p:nvPr>
            <p:ph idx="6" type="body"/>
          </p:nvPr>
        </p:nvSpPr>
        <p:spPr>
          <a:xfrm>
            <a:off x="-1" y="3863847"/>
            <a:ext cx="9144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7 (Gray) 1 Line Subhead">
  <p:cSld name="Numbered 1–7 (Gray) 1 Line Subhead"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182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6" name="Google Shape;3276;p182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7" name="Google Shape;3277;p182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78" name="Google Shape;3278;p182"/>
          <p:cNvSpPr txBox="1"/>
          <p:nvPr>
            <p:ph idx="2" type="subTitle"/>
          </p:nvPr>
        </p:nvSpPr>
        <p:spPr>
          <a:xfrm>
            <a:off x="0" y="671119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279" name="Google Shape;3279;p182"/>
          <p:cNvGrpSpPr/>
          <p:nvPr/>
        </p:nvGrpSpPr>
        <p:grpSpPr>
          <a:xfrm>
            <a:off x="372719" y="1062598"/>
            <a:ext cx="8529106" cy="587728"/>
            <a:chOff x="496958" y="1416797"/>
            <a:chExt cx="11372142" cy="783637"/>
          </a:xfrm>
        </p:grpSpPr>
        <p:sp>
          <p:nvSpPr>
            <p:cNvPr id="3280" name="Google Shape;3280;p182"/>
            <p:cNvSpPr/>
            <p:nvPr/>
          </p:nvSpPr>
          <p:spPr>
            <a:xfrm>
              <a:off x="1625600" y="1492882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1" name="Google Shape;3281;p182"/>
            <p:cNvGrpSpPr/>
            <p:nvPr/>
          </p:nvGrpSpPr>
          <p:grpSpPr>
            <a:xfrm>
              <a:off x="496958" y="1492836"/>
              <a:ext cx="949306" cy="637921"/>
              <a:chOff x="482600" y="1863494"/>
              <a:chExt cx="774122" cy="520200"/>
            </a:xfrm>
          </p:grpSpPr>
          <p:sp>
            <p:nvSpPr>
              <p:cNvPr id="3282" name="Google Shape;3282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84" name="Google Shape;3284;p18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5" name="Google Shape;3285;p182"/>
          <p:cNvGrpSpPr/>
          <p:nvPr/>
        </p:nvGrpSpPr>
        <p:grpSpPr>
          <a:xfrm>
            <a:off x="372719" y="1596865"/>
            <a:ext cx="8529106" cy="587728"/>
            <a:chOff x="496958" y="2129154"/>
            <a:chExt cx="11372142" cy="783637"/>
          </a:xfrm>
        </p:grpSpPr>
        <p:sp>
          <p:nvSpPr>
            <p:cNvPr id="3286" name="Google Shape;3286;p182"/>
            <p:cNvSpPr/>
            <p:nvPr/>
          </p:nvSpPr>
          <p:spPr>
            <a:xfrm>
              <a:off x="1625600" y="2204069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7" name="Google Shape;3287;p182"/>
            <p:cNvGrpSpPr/>
            <p:nvPr/>
          </p:nvGrpSpPr>
          <p:grpSpPr>
            <a:xfrm>
              <a:off x="496958" y="2204023"/>
              <a:ext cx="949306" cy="637921"/>
              <a:chOff x="482600" y="1863494"/>
              <a:chExt cx="774122" cy="520200"/>
            </a:xfrm>
          </p:grpSpPr>
          <p:sp>
            <p:nvSpPr>
              <p:cNvPr id="3288" name="Google Shape;3288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90" name="Google Shape;3290;p1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1" name="Google Shape;3291;p182"/>
          <p:cNvGrpSpPr/>
          <p:nvPr/>
        </p:nvGrpSpPr>
        <p:grpSpPr>
          <a:xfrm>
            <a:off x="372719" y="2680718"/>
            <a:ext cx="8529106" cy="587728"/>
            <a:chOff x="496958" y="3574291"/>
            <a:chExt cx="11372142" cy="783637"/>
          </a:xfrm>
        </p:grpSpPr>
        <p:sp>
          <p:nvSpPr>
            <p:cNvPr id="3292" name="Google Shape;3292;p182"/>
            <p:cNvSpPr/>
            <p:nvPr/>
          </p:nvSpPr>
          <p:spPr>
            <a:xfrm>
              <a:off x="1625600" y="3650376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3" name="Google Shape;3293;p182"/>
            <p:cNvGrpSpPr/>
            <p:nvPr/>
          </p:nvGrpSpPr>
          <p:grpSpPr>
            <a:xfrm>
              <a:off x="496958" y="3650330"/>
              <a:ext cx="949306" cy="637921"/>
              <a:chOff x="482600" y="1863494"/>
              <a:chExt cx="774122" cy="520200"/>
            </a:xfrm>
          </p:grpSpPr>
          <p:sp>
            <p:nvSpPr>
              <p:cNvPr id="3294" name="Google Shape;3294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96" name="Google Shape;3296;p1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7" name="Google Shape;3297;p182"/>
          <p:cNvGrpSpPr/>
          <p:nvPr/>
        </p:nvGrpSpPr>
        <p:grpSpPr>
          <a:xfrm>
            <a:off x="372719" y="2134969"/>
            <a:ext cx="8529106" cy="587728"/>
            <a:chOff x="496958" y="2846626"/>
            <a:chExt cx="11372142" cy="783637"/>
          </a:xfrm>
        </p:grpSpPr>
        <p:sp>
          <p:nvSpPr>
            <p:cNvPr id="3298" name="Google Shape;3298;p182"/>
            <p:cNvSpPr/>
            <p:nvPr/>
          </p:nvSpPr>
          <p:spPr>
            <a:xfrm>
              <a:off x="1625600" y="2926221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9" name="Google Shape;3299;p182"/>
            <p:cNvGrpSpPr/>
            <p:nvPr/>
          </p:nvGrpSpPr>
          <p:grpSpPr>
            <a:xfrm>
              <a:off x="496958" y="2926175"/>
              <a:ext cx="949306" cy="637921"/>
              <a:chOff x="482600" y="1863494"/>
              <a:chExt cx="774122" cy="520200"/>
            </a:xfrm>
          </p:grpSpPr>
          <p:sp>
            <p:nvSpPr>
              <p:cNvPr id="3300" name="Google Shape;3300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02" name="Google Shape;3302;p1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3" name="Google Shape;3303;p182"/>
          <p:cNvGrpSpPr/>
          <p:nvPr/>
        </p:nvGrpSpPr>
        <p:grpSpPr>
          <a:xfrm>
            <a:off x="372719" y="3215534"/>
            <a:ext cx="8529106" cy="587728"/>
            <a:chOff x="496958" y="4287378"/>
            <a:chExt cx="11372142" cy="783637"/>
          </a:xfrm>
        </p:grpSpPr>
        <p:sp>
          <p:nvSpPr>
            <p:cNvPr id="3304" name="Google Shape;3304;p182"/>
            <p:cNvSpPr/>
            <p:nvPr/>
          </p:nvSpPr>
          <p:spPr>
            <a:xfrm>
              <a:off x="1625600" y="4361563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5" name="Google Shape;3305;p182"/>
            <p:cNvGrpSpPr/>
            <p:nvPr/>
          </p:nvGrpSpPr>
          <p:grpSpPr>
            <a:xfrm>
              <a:off x="496958" y="4361517"/>
              <a:ext cx="949306" cy="637921"/>
              <a:chOff x="482600" y="1863494"/>
              <a:chExt cx="774122" cy="520200"/>
            </a:xfrm>
          </p:grpSpPr>
          <p:sp>
            <p:nvSpPr>
              <p:cNvPr id="3306" name="Google Shape;3306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08" name="Google Shape;3308;p18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9" name="Google Shape;3309;p182"/>
          <p:cNvGrpSpPr/>
          <p:nvPr/>
        </p:nvGrpSpPr>
        <p:grpSpPr>
          <a:xfrm>
            <a:off x="372719" y="3757281"/>
            <a:ext cx="8529106" cy="587728"/>
            <a:chOff x="496958" y="5009708"/>
            <a:chExt cx="11372142" cy="783637"/>
          </a:xfrm>
        </p:grpSpPr>
        <p:sp>
          <p:nvSpPr>
            <p:cNvPr id="3310" name="Google Shape;3310;p182"/>
            <p:cNvSpPr/>
            <p:nvPr/>
          </p:nvSpPr>
          <p:spPr>
            <a:xfrm>
              <a:off x="1625600" y="5083715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1" name="Google Shape;3311;p182"/>
            <p:cNvGrpSpPr/>
            <p:nvPr/>
          </p:nvGrpSpPr>
          <p:grpSpPr>
            <a:xfrm>
              <a:off x="496958" y="5083669"/>
              <a:ext cx="949306" cy="637921"/>
              <a:chOff x="482600" y="1863494"/>
              <a:chExt cx="774122" cy="520200"/>
            </a:xfrm>
          </p:grpSpPr>
          <p:sp>
            <p:nvSpPr>
              <p:cNvPr id="3312" name="Google Shape;3312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14" name="Google Shape;3314;p18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5" name="Google Shape;3315;p182"/>
          <p:cNvGrpSpPr/>
          <p:nvPr/>
        </p:nvGrpSpPr>
        <p:grpSpPr>
          <a:xfrm>
            <a:off x="372719" y="4291184"/>
            <a:ext cx="8529106" cy="587728"/>
            <a:chOff x="496958" y="5721578"/>
            <a:chExt cx="11372142" cy="783637"/>
          </a:xfrm>
        </p:grpSpPr>
        <p:sp>
          <p:nvSpPr>
            <p:cNvPr id="3316" name="Google Shape;3316;p182"/>
            <p:cNvSpPr/>
            <p:nvPr/>
          </p:nvSpPr>
          <p:spPr>
            <a:xfrm>
              <a:off x="1625600" y="5802754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7" name="Google Shape;3317;p182"/>
            <p:cNvGrpSpPr/>
            <p:nvPr/>
          </p:nvGrpSpPr>
          <p:grpSpPr>
            <a:xfrm>
              <a:off x="496958" y="5802708"/>
              <a:ext cx="949306" cy="637921"/>
              <a:chOff x="482600" y="1863494"/>
              <a:chExt cx="774122" cy="520200"/>
            </a:xfrm>
          </p:grpSpPr>
          <p:sp>
            <p:nvSpPr>
              <p:cNvPr id="3318" name="Google Shape;3318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9" name="Google Shape;3319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20" name="Google Shape;3320;p18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1" name="Google Shape;3321;p182"/>
          <p:cNvSpPr txBox="1"/>
          <p:nvPr>
            <p:ph idx="3" type="body"/>
          </p:nvPr>
        </p:nvSpPr>
        <p:spPr>
          <a:xfrm>
            <a:off x="-1" y="1116141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2" name="Google Shape;3322;p182"/>
          <p:cNvSpPr txBox="1"/>
          <p:nvPr>
            <p:ph idx="4" type="body"/>
          </p:nvPr>
        </p:nvSpPr>
        <p:spPr>
          <a:xfrm>
            <a:off x="1" y="1669156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3" name="Google Shape;3323;p182"/>
          <p:cNvSpPr txBox="1"/>
          <p:nvPr>
            <p:ph idx="5" type="body"/>
          </p:nvPr>
        </p:nvSpPr>
        <p:spPr>
          <a:xfrm>
            <a:off x="1" y="2194607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4" name="Google Shape;3324;p182"/>
          <p:cNvSpPr txBox="1"/>
          <p:nvPr>
            <p:ph idx="6" type="body"/>
          </p:nvPr>
        </p:nvSpPr>
        <p:spPr>
          <a:xfrm>
            <a:off x="1" y="27377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5" name="Google Shape;3325;p182"/>
          <p:cNvSpPr txBox="1"/>
          <p:nvPr>
            <p:ph idx="7" type="body"/>
          </p:nvPr>
        </p:nvSpPr>
        <p:spPr>
          <a:xfrm>
            <a:off x="1" y="32795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6" name="Google Shape;3326;p182"/>
          <p:cNvSpPr txBox="1"/>
          <p:nvPr>
            <p:ph idx="8" type="body"/>
          </p:nvPr>
        </p:nvSpPr>
        <p:spPr>
          <a:xfrm>
            <a:off x="1" y="3812786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7" name="Google Shape;3327;p182"/>
          <p:cNvSpPr txBox="1"/>
          <p:nvPr>
            <p:ph idx="9" type="body"/>
          </p:nvPr>
        </p:nvSpPr>
        <p:spPr>
          <a:xfrm>
            <a:off x="1253" y="43565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7 (Gray) 1 Line Subhead">
  <p:cSld name="Numbered 1–7 (Gray) 1 Line Subhead_1"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183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0" name="Google Shape;3330;p183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1" name="Google Shape;3331;p183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332" name="Google Shape;3332;p183"/>
          <p:cNvSpPr txBox="1"/>
          <p:nvPr>
            <p:ph idx="2" type="subTitle"/>
          </p:nvPr>
        </p:nvSpPr>
        <p:spPr>
          <a:xfrm>
            <a:off x="0" y="671119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333" name="Google Shape;3333;p183"/>
          <p:cNvGrpSpPr/>
          <p:nvPr/>
        </p:nvGrpSpPr>
        <p:grpSpPr>
          <a:xfrm>
            <a:off x="372719" y="1062598"/>
            <a:ext cx="8529106" cy="587728"/>
            <a:chOff x="496958" y="1416797"/>
            <a:chExt cx="11372142" cy="783637"/>
          </a:xfrm>
        </p:grpSpPr>
        <p:sp>
          <p:nvSpPr>
            <p:cNvPr id="3334" name="Google Shape;3334;p183"/>
            <p:cNvSpPr/>
            <p:nvPr/>
          </p:nvSpPr>
          <p:spPr>
            <a:xfrm>
              <a:off x="1625600" y="1492882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35" name="Google Shape;3335;p183"/>
            <p:cNvGrpSpPr/>
            <p:nvPr/>
          </p:nvGrpSpPr>
          <p:grpSpPr>
            <a:xfrm>
              <a:off x="496958" y="1492836"/>
              <a:ext cx="949306" cy="637921"/>
              <a:chOff x="482600" y="1863494"/>
              <a:chExt cx="774122" cy="520200"/>
            </a:xfrm>
          </p:grpSpPr>
          <p:sp>
            <p:nvSpPr>
              <p:cNvPr id="3336" name="Google Shape;3336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38" name="Google Shape;3338;p18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9" name="Google Shape;3339;p183"/>
          <p:cNvGrpSpPr/>
          <p:nvPr/>
        </p:nvGrpSpPr>
        <p:grpSpPr>
          <a:xfrm>
            <a:off x="372719" y="1596865"/>
            <a:ext cx="8529106" cy="587728"/>
            <a:chOff x="496958" y="2129154"/>
            <a:chExt cx="11372142" cy="783637"/>
          </a:xfrm>
        </p:grpSpPr>
        <p:sp>
          <p:nvSpPr>
            <p:cNvPr id="3340" name="Google Shape;3340;p183"/>
            <p:cNvSpPr/>
            <p:nvPr/>
          </p:nvSpPr>
          <p:spPr>
            <a:xfrm>
              <a:off x="1625600" y="2204069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1" name="Google Shape;3341;p183"/>
            <p:cNvGrpSpPr/>
            <p:nvPr/>
          </p:nvGrpSpPr>
          <p:grpSpPr>
            <a:xfrm>
              <a:off x="496958" y="2204023"/>
              <a:ext cx="949306" cy="637921"/>
              <a:chOff x="482600" y="1863494"/>
              <a:chExt cx="774122" cy="520200"/>
            </a:xfrm>
          </p:grpSpPr>
          <p:sp>
            <p:nvSpPr>
              <p:cNvPr id="3342" name="Google Shape;3342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44" name="Google Shape;3344;p1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5" name="Google Shape;3345;p183"/>
          <p:cNvGrpSpPr/>
          <p:nvPr/>
        </p:nvGrpSpPr>
        <p:grpSpPr>
          <a:xfrm>
            <a:off x="372719" y="2680718"/>
            <a:ext cx="8529106" cy="587728"/>
            <a:chOff x="496958" y="3574291"/>
            <a:chExt cx="11372142" cy="783637"/>
          </a:xfrm>
        </p:grpSpPr>
        <p:sp>
          <p:nvSpPr>
            <p:cNvPr id="3346" name="Google Shape;3346;p183"/>
            <p:cNvSpPr/>
            <p:nvPr/>
          </p:nvSpPr>
          <p:spPr>
            <a:xfrm>
              <a:off x="1625600" y="3650376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7" name="Google Shape;3347;p183"/>
            <p:cNvGrpSpPr/>
            <p:nvPr/>
          </p:nvGrpSpPr>
          <p:grpSpPr>
            <a:xfrm>
              <a:off x="496958" y="3650330"/>
              <a:ext cx="949306" cy="637921"/>
              <a:chOff x="482600" y="1863494"/>
              <a:chExt cx="774122" cy="520200"/>
            </a:xfrm>
          </p:grpSpPr>
          <p:sp>
            <p:nvSpPr>
              <p:cNvPr id="3348" name="Google Shape;3348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50" name="Google Shape;3350;p1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1" name="Google Shape;3351;p183"/>
          <p:cNvGrpSpPr/>
          <p:nvPr/>
        </p:nvGrpSpPr>
        <p:grpSpPr>
          <a:xfrm>
            <a:off x="372719" y="2134969"/>
            <a:ext cx="8529106" cy="587728"/>
            <a:chOff x="496958" y="2846626"/>
            <a:chExt cx="11372142" cy="783637"/>
          </a:xfrm>
        </p:grpSpPr>
        <p:sp>
          <p:nvSpPr>
            <p:cNvPr id="3352" name="Google Shape;3352;p183"/>
            <p:cNvSpPr/>
            <p:nvPr/>
          </p:nvSpPr>
          <p:spPr>
            <a:xfrm>
              <a:off x="1625600" y="2926221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53" name="Google Shape;3353;p183"/>
            <p:cNvGrpSpPr/>
            <p:nvPr/>
          </p:nvGrpSpPr>
          <p:grpSpPr>
            <a:xfrm>
              <a:off x="496958" y="2926175"/>
              <a:ext cx="949306" cy="637921"/>
              <a:chOff x="482600" y="1863494"/>
              <a:chExt cx="774122" cy="520200"/>
            </a:xfrm>
          </p:grpSpPr>
          <p:sp>
            <p:nvSpPr>
              <p:cNvPr id="3354" name="Google Shape;3354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56" name="Google Shape;3356;p1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7" name="Google Shape;3357;p183"/>
          <p:cNvGrpSpPr/>
          <p:nvPr/>
        </p:nvGrpSpPr>
        <p:grpSpPr>
          <a:xfrm>
            <a:off x="372719" y="3215534"/>
            <a:ext cx="8529106" cy="587728"/>
            <a:chOff x="496958" y="4287378"/>
            <a:chExt cx="11372142" cy="783637"/>
          </a:xfrm>
        </p:grpSpPr>
        <p:sp>
          <p:nvSpPr>
            <p:cNvPr id="3358" name="Google Shape;3358;p183"/>
            <p:cNvSpPr/>
            <p:nvPr/>
          </p:nvSpPr>
          <p:spPr>
            <a:xfrm>
              <a:off x="1625600" y="4361563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59" name="Google Shape;3359;p183"/>
            <p:cNvGrpSpPr/>
            <p:nvPr/>
          </p:nvGrpSpPr>
          <p:grpSpPr>
            <a:xfrm>
              <a:off x="496958" y="4361517"/>
              <a:ext cx="949306" cy="637921"/>
              <a:chOff x="482600" y="1863494"/>
              <a:chExt cx="774122" cy="520200"/>
            </a:xfrm>
          </p:grpSpPr>
          <p:sp>
            <p:nvSpPr>
              <p:cNvPr id="3360" name="Google Shape;3360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62" name="Google Shape;3362;p1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3" name="Google Shape;3363;p183"/>
          <p:cNvGrpSpPr/>
          <p:nvPr/>
        </p:nvGrpSpPr>
        <p:grpSpPr>
          <a:xfrm>
            <a:off x="372719" y="3757281"/>
            <a:ext cx="8529106" cy="587728"/>
            <a:chOff x="496958" y="5009708"/>
            <a:chExt cx="11372142" cy="783637"/>
          </a:xfrm>
        </p:grpSpPr>
        <p:sp>
          <p:nvSpPr>
            <p:cNvPr id="3364" name="Google Shape;3364;p183"/>
            <p:cNvSpPr/>
            <p:nvPr/>
          </p:nvSpPr>
          <p:spPr>
            <a:xfrm>
              <a:off x="1625600" y="5083715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5" name="Google Shape;3365;p183"/>
            <p:cNvGrpSpPr/>
            <p:nvPr/>
          </p:nvGrpSpPr>
          <p:grpSpPr>
            <a:xfrm>
              <a:off x="496958" y="5083669"/>
              <a:ext cx="949306" cy="637921"/>
              <a:chOff x="482600" y="1863494"/>
              <a:chExt cx="774122" cy="520200"/>
            </a:xfrm>
          </p:grpSpPr>
          <p:sp>
            <p:nvSpPr>
              <p:cNvPr id="3366" name="Google Shape;3366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68" name="Google Shape;3368;p18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9" name="Google Shape;3369;p183"/>
          <p:cNvGrpSpPr/>
          <p:nvPr/>
        </p:nvGrpSpPr>
        <p:grpSpPr>
          <a:xfrm>
            <a:off x="372719" y="4291184"/>
            <a:ext cx="8529106" cy="587728"/>
            <a:chOff x="496958" y="5721578"/>
            <a:chExt cx="11372142" cy="783637"/>
          </a:xfrm>
        </p:grpSpPr>
        <p:sp>
          <p:nvSpPr>
            <p:cNvPr id="3370" name="Google Shape;3370;p183"/>
            <p:cNvSpPr/>
            <p:nvPr/>
          </p:nvSpPr>
          <p:spPr>
            <a:xfrm>
              <a:off x="1625600" y="5802754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71" name="Google Shape;3371;p183"/>
            <p:cNvGrpSpPr/>
            <p:nvPr/>
          </p:nvGrpSpPr>
          <p:grpSpPr>
            <a:xfrm>
              <a:off x="496958" y="5802708"/>
              <a:ext cx="949306" cy="637921"/>
              <a:chOff x="482600" y="1863494"/>
              <a:chExt cx="774122" cy="520200"/>
            </a:xfrm>
          </p:grpSpPr>
          <p:sp>
            <p:nvSpPr>
              <p:cNvPr id="3372" name="Google Shape;3372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74" name="Google Shape;3374;p1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5" name="Google Shape;3375;p183"/>
          <p:cNvSpPr txBox="1"/>
          <p:nvPr>
            <p:ph idx="3" type="body"/>
          </p:nvPr>
        </p:nvSpPr>
        <p:spPr>
          <a:xfrm>
            <a:off x="-1" y="1116141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6" name="Google Shape;3376;p183"/>
          <p:cNvSpPr txBox="1"/>
          <p:nvPr>
            <p:ph idx="4" type="body"/>
          </p:nvPr>
        </p:nvSpPr>
        <p:spPr>
          <a:xfrm>
            <a:off x="1" y="1669156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7" name="Google Shape;3377;p183"/>
          <p:cNvSpPr txBox="1"/>
          <p:nvPr>
            <p:ph idx="5" type="body"/>
          </p:nvPr>
        </p:nvSpPr>
        <p:spPr>
          <a:xfrm>
            <a:off x="1" y="2194607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8" name="Google Shape;3378;p183"/>
          <p:cNvSpPr txBox="1"/>
          <p:nvPr>
            <p:ph idx="6" type="body"/>
          </p:nvPr>
        </p:nvSpPr>
        <p:spPr>
          <a:xfrm>
            <a:off x="1" y="27377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9" name="Google Shape;3379;p183"/>
          <p:cNvSpPr txBox="1"/>
          <p:nvPr>
            <p:ph idx="7" type="body"/>
          </p:nvPr>
        </p:nvSpPr>
        <p:spPr>
          <a:xfrm>
            <a:off x="1" y="32795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0" name="Google Shape;3380;p183"/>
          <p:cNvSpPr txBox="1"/>
          <p:nvPr>
            <p:ph idx="8" type="body"/>
          </p:nvPr>
        </p:nvSpPr>
        <p:spPr>
          <a:xfrm>
            <a:off x="1" y="3812786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1" name="Google Shape;3381;p183"/>
          <p:cNvSpPr txBox="1"/>
          <p:nvPr>
            <p:ph idx="9" type="body"/>
          </p:nvPr>
        </p:nvSpPr>
        <p:spPr>
          <a:xfrm>
            <a:off x="1253" y="43565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6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3" name="Google Shape;1053;p56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4" name="Google Shape;1054;p56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5" name="Google Shape;1055;p56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type="title"/>
          </p:nvPr>
        </p:nvSpPr>
        <p:spPr>
          <a:xfrm>
            <a:off x="285750" y="271463"/>
            <a:ext cx="8572500" cy="460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8" name="Google Shape;1058;p57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9" name="Google Shape;1059;p57"/>
          <p:cNvSpPr txBox="1"/>
          <p:nvPr>
            <p:ph idx="1" type="body"/>
          </p:nvPr>
        </p:nvSpPr>
        <p:spPr>
          <a:xfrm>
            <a:off x="-1" y="4904237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">
  <p:cSld name="Transition Slide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8"/>
          <p:cNvSpPr txBox="1"/>
          <p:nvPr>
            <p:ph type="ctrTitle"/>
          </p:nvPr>
        </p:nvSpPr>
        <p:spPr>
          <a:xfrm>
            <a:off x="0" y="280555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2" name="Google Shape;1062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3" name="Google Shape;1063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_1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9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9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p59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8" name="Google Shape;1068;p59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9" name="Google Shape;1069;p59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4 (Green) 1 Line Subhead">
  <p:cSld name="Numbered 1–4 (Green) 1 Line Subhead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p60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60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74" name="Google Shape;1074;p60"/>
          <p:cNvSpPr txBox="1"/>
          <p:nvPr>
            <p:ph idx="2" type="subTitle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75" name="Google Shape;1075;p60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076" name="Google Shape;1076;p60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7" name="Google Shape;1077;p60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078" name="Google Shape;1078;p60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60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0" name="Google Shape;1080;p6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1" name="Google Shape;1081;p60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082" name="Google Shape;1082;p60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3" name="Google Shape;1083;p60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6" name="Google Shape;1086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7" name="Google Shape;1087;p60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088" name="Google Shape;1088;p60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60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090" name="Google Shape;1090;p60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60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92" name="Google Shape;1092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3" name="Google Shape;1093;p60"/>
          <p:cNvGrpSpPr/>
          <p:nvPr/>
        </p:nvGrpSpPr>
        <p:grpSpPr>
          <a:xfrm>
            <a:off x="373977" y="3834913"/>
            <a:ext cx="8465223" cy="713668"/>
            <a:chOff x="498636" y="5062418"/>
            <a:chExt cx="11286964" cy="951557"/>
          </a:xfrm>
        </p:grpSpPr>
        <p:sp>
          <p:nvSpPr>
            <p:cNvPr id="1094" name="Google Shape;1094;p60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5" name="Google Shape;1095;p60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1096" name="Google Shape;1096;p60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60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98" name="Google Shape;1098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9" name="Google Shape;1099;p60"/>
          <p:cNvSpPr txBox="1"/>
          <p:nvPr>
            <p:ph idx="3" type="body"/>
          </p:nvPr>
        </p:nvSpPr>
        <p:spPr>
          <a:xfrm>
            <a:off x="0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0" name="Google Shape;1100;p60"/>
          <p:cNvSpPr txBox="1"/>
          <p:nvPr>
            <p:ph idx="4" type="body"/>
          </p:nvPr>
        </p:nvSpPr>
        <p:spPr>
          <a:xfrm>
            <a:off x="-1" y="2213462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p60"/>
          <p:cNvSpPr txBox="1"/>
          <p:nvPr>
            <p:ph idx="5" type="body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p60"/>
          <p:cNvSpPr txBox="1"/>
          <p:nvPr>
            <p:ph idx="6" type="body"/>
          </p:nvPr>
        </p:nvSpPr>
        <p:spPr>
          <a:xfrm>
            <a:off x="-1" y="3863847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_2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1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61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p61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61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08" name="Google Shape;1108;p61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3" name="Google Shape;111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15" name="Google Shape;1115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6" name="Google Shape;11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7" name="Google Shape;1117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8" name="Google Shape;1118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9" name="Google Shape;1119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20" name="Google Shape;11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3" name="Google Shape;1123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5" name="Google Shape;11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6" name="Google Shape;1126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7" name="Google Shape;1127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29" name="Google Shape;112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3" name="Google Shape;1133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35" name="Google Shape;11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6" name="Google Shape;1136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7" name="Google Shape;1137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39" name="Google Shape;11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3" name="Google Shape;1143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5" name="Google Shape;11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47" name="Google Shape;1147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9" name="Google Shape;1149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50" name="Google Shape;1150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3" name="Google Shape;1153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4" name="Google Shape;11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5" name="Google Shape;1155;p6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56" name="Google Shape;1156;p6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6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8" name="Google Shape;1158;p6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59" name="Google Shape;1159;p6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160" name="Google Shape;11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3" name="Google Shape;1163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5" name="Google Shape;1165;p6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66" name="Google Shape;1166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7" name="Google Shape;1167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8" name="Google Shape;1168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69" name="Google Shape;1169;p6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170" name="Google Shape;117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4" name="Google Shape;1174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7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9" name="Google Shape;1179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0" name="Google Shape;1180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3" name="Google Shape;1183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4" name="Google Shape;118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5" name="Google Shape;1185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6" name="Google Shape;1186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7" name="Google Shape;118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7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7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3" name="Google Shape;1193;p7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4" name="Google Shape;1194;p7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5" name="Google Shape;1195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8" name="Google Shape;1198;p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2" name="Google Shape;1202;p7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4" name="Google Shape;1204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0" name="Google Shape;1210;p7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1" name="Google Shape;121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2" name="Google Shape;121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7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p7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7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0" name="Google Shape;1220;p7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3" name="Google Shape;1223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4" name="Google Shape;1224;p7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7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7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32" name="Google Shape;123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7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7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8" name="Google Shape;12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0" name="Google Shape;1240;p7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7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2" name="Google Shape;1242;p7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3" name="Google Shape;1243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44" name="Google Shape;124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7" name="Google Shape;1247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8" name="Google Shape;1248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7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0" name="Google Shape;1250;p7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1" name="Google Shape;1251;p7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52" name="Google Shape;1252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7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54" name="Google Shape;1254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8" name="Google Shape;1258;p7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0" name="Google Shape;126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2" name="Google Shape;1262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5" name="Google Shape;1265;p7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8" name="Google Shape;1268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0" name="Google Shape;1270;p8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2" name="Google Shape;1272;p8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3" name="Google Shape;1273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4" name="Google Shape;1274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9" name="Google Shape;1279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0" name="Google Shape;1280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1" name="Google Shape;1281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2" name="Google Shape;1282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4" name="Google Shape;1284;p8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85" name="Google Shape;1285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8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88" name="Google Shape;128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9" name="Google Shape;1289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0" name="Google Shape;1290;p8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91" name="Google Shape;1291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8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94" name="Google Shape;129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8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8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1" name="Google Shape;1301;p8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2" name="Google Shape;1302;p8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8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6" name="Google Shape;130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7" name="Google Shape;130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9" name="Google Shape;130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0" name="Google Shape;131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1" name="Google Shape;1311;p8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312" name="Google Shape;1312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3" name="Google Shape;1313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8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315" name="Google Shape;1315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8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318" name="Google Shape;1318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9" name="Google Shape;1319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Google Shape;1320;p8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321" name="Google Shape;1321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2" name="Google Shape;1322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8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4" name="Google Shape;1324;p8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8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8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8" name="Google Shape;1328;p8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9" name="Google Shape;1329;p8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0" name="Google Shape;1330;p8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331" name="Google Shape;1331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8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8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8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8" name="Google Shape;133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39" name="Google Shape;133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0" name="Google Shape;1340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1" name="Google Shape;1341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43" name="Google Shape;1343;p8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44" name="Google Shape;134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8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49" name="Google Shape;134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0" name="Google Shape;135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8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53" name="Google Shape;135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8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8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57" name="Google Shape;1357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8" name="Google Shape;1358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8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8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61" name="Google Shape;136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2" name="Google Shape;136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8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" name="Google Shape;1364;p8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65" name="Google Shape;1365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6" name="Google Shape;1366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8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8" name="Google Shape;1368;p8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8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8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8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76" name="Google Shape;1376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7" name="Google Shape;1377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8" name="Google Shape;1378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9" name="Google Shape;1379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80" name="Google Shape;1380;p8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81" name="Google Shape;1381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2" name="Google Shape;1382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8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8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8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86" name="Google Shape;1386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7" name="Google Shape;1387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8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9" name="Google Shape;1389;p8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90" name="Google Shape;139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1" name="Google Shape;139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2" name="Google Shape;1392;p8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8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94" name="Google Shape;1394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5" name="Google Shape;1395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8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8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98" name="Google Shape;139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9" name="Google Shape;139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8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8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402" name="Google Shape;1402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3" name="Google Shape;1403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8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5" name="Google Shape;1405;p8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8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8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8" name="Google Shape;1408;p8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3" name="Google Shape;1413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4" name="Google Shape;1414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5" name="Google Shape;141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6" name="Google Shape;1416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17" name="Google Shape;1417;p8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418" name="Google Shape;141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8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8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8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423" name="Google Shape;142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8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8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8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428" name="Google Shape;142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8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8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8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433" name="Google Shape;143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8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8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8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438" name="Google Shape;143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8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8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8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443" name="Google Shape;144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8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8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8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48" name="Google Shape;144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8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4" name="Google Shape;145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5" name="Google Shape;1455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7" name="Google Shape;1457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8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8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60" name="Google Shape;146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8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8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8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65" name="Google Shape;146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8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8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8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70" name="Google Shape;147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8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8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8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75" name="Google Shape;147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8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8" name="Google Shape;1478;p8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8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80" name="Google Shape;148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1" name="Google Shape;148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8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3" name="Google Shape;1483;p8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4" name="Google Shape;1484;p8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85" name="Google Shape;148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8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8" name="Google Shape;1488;p8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9" name="Google Shape;1489;p8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90" name="Google Shape;149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8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3" name="Google Shape;1493;p8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4" name="Google Shape;1494;p8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95" name="Google Shape;149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8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1" name="Google Shape;150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3" name="Google Shape;150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8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6" name="Google Shape;1506;p8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507" name="Google Shape;150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8" name="Google Shape;150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8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8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1" name="Google Shape;1511;p8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512" name="Google Shape;1512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3" name="Google Shape;1513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4" name="Google Shape;1514;p8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5" name="Google Shape;1515;p8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6" name="Google Shape;1516;p8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17" name="Google Shape;151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8" name="Google Shape;151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9" name="Google Shape;1519;p8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8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1" name="Google Shape;1521;p8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22" name="Google Shape;1522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3" name="Google Shape;1523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8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8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6" name="Google Shape;1526;p8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27" name="Google Shape;152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8" name="Google Shape;152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9" name="Google Shape;1529;p8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0" name="Google Shape;1530;p8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1" name="Google Shape;1531;p8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32" name="Google Shape;1532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3" name="Google Shape;1533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8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5" name="Google Shape;1535;p8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8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37" name="Google Shape;153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8" name="Google Shape;153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8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8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1" name="Google Shape;1541;p8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42" name="Google Shape;1542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3" name="Google Shape;1543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4" name="Google Shape;1544;p8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0" name="Google Shape;155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1" name="Google Shape;155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2" name="Google Shape;1552;p8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53" name="Google Shape;1553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54" name="Google Shape;1554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5" name="Google Shape;1555;p8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8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7" name="Google Shape;1557;p8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58" name="Google Shape;1558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59" name="Google Shape;1559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0" name="Google Shape;1560;p8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8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62" name="Google Shape;1562;p8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63" name="Google Shape;1563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4" name="Google Shape;1564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5" name="Google Shape;1565;p8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8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8" name="Google Shape;1568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8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2" name="Google Shape;1572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3" name="Google Shape;1573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4" name="Google Shape;1574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5" name="Google Shape;1575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76" name="Google Shape;1576;p8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77" name="Google Shape;1577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78" name="Google Shape;1578;p8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9" name="Google Shape;1579;p8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1" name="Google Shape;1581;p8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2" name="Google Shape;1582;p8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83" name="Google Shape;1583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84" name="Google Shape;1584;p8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5" name="Google Shape;1585;p8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8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0" name="Google Shape;159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1" name="Google Shape;1591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2" name="Google Shape;159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3" name="Google Shape;159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5" name="Google Shape;1595;p9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9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9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9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9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0" name="Google Shape;1600;p9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1" name="Google Shape;1601;p9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9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9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9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9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6" name="Google Shape;1606;p9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7" name="Google Shape;1607;p9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9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0" name="Google Shape;1610;p9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9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9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8" name="Google Shape;161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9" name="Google Shape;161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0" name="Google Shape;162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1" name="Google Shape;162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3" name="Google Shape;1623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9" name="Google Shape;1629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9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9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2376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7" name="Google Shape;163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8" name="Google Shape;1638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9" name="Google Shape;163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0" name="Google Shape;1640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9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2" name="Google Shape;1642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7" name="Google Shape;1647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8" name="Google Shape;164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6" name="Google Shape;1656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8" name="Google Shape;165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9" name="Google Shape;165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9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9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9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9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9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9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9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7" name="Google Shape;1667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9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5" name="Google Shape;1675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7" name="Google Shape;1677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8" name="Google Shape;1678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9" name="Google Shape;1679;p9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9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9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9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9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9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6" name="Google Shape;1686;p9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9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9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9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4" name="Google Shape;169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7" name="Google Shape;1707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9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9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9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6" name="Google Shape;1716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7" name="Google Shape;1717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8" name="Google Shape;1718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9" name="Google Shape;1719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9" name="Google Shape;172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9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9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9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9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9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8" name="Google Shape;1738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9" name="Google Shape;1739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1" name="Google Shape;174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9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9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9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8" name="Google Shape;1748;p9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1" name="Google Shape;1751;p9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9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9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9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0" name="Google Shape;176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1" name="Google Shape;1761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2" name="Google Shape;176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3" name="Google Shape;1763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9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9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9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9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9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9" name="Google Shape;1769;p9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9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9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9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3" name="Google Shape;1773;p9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9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9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9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9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2" name="Google Shape;1782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3" name="Google Shape;1783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4" name="Google Shape;1784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5" name="Google Shape;1785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4" name="Google Shape;1794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7" name="Google Shape;1797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9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9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9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7" name="Google Shape;1807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8" name="Google Shape;18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9" name="Google Shape;1809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0" name="Google Shape;1810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1" name="Google Shape;1811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2" name="Google Shape;1822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0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2" name="Google Shape;1832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3" name="Google Shape;1833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4" name="Google Shape;1834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5" name="Google Shape;1835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10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7" name="Google Shape;1837;p10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10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0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0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0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10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0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10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0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62" Type="http://schemas.openxmlformats.org/officeDocument/2006/relationships/theme" Target="../theme/theme4.xml"/><Relationship Id="rId61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60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51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71.xml"/><Relationship Id="rId5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70.xml"/><Relationship Id="rId54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75.xml"/><Relationship Id="rId5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61.xml"/><Relationship Id="rId42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62.xml"/><Relationship Id="rId44" Type="http://schemas.openxmlformats.org/officeDocument/2006/relationships/slideLayout" Target="../slideLayouts/slideLayout165.xml"/><Relationship Id="rId43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67.xml"/><Relationship Id="rId45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48" Type="http://schemas.openxmlformats.org/officeDocument/2006/relationships/slideLayout" Target="../slideLayouts/slideLayout169.xml"/><Relationship Id="rId47" Type="http://schemas.openxmlformats.org/officeDocument/2006/relationships/slideLayout" Target="../slideLayouts/slideLayout168.xml"/><Relationship Id="rId49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53.xml"/><Relationship Id="rId35" Type="http://schemas.openxmlformats.org/officeDocument/2006/relationships/slideLayout" Target="../slideLayouts/slideLayout156.xml"/><Relationship Id="rId34" Type="http://schemas.openxmlformats.org/officeDocument/2006/relationships/slideLayout" Target="../slideLayouts/slideLayout155.xml"/><Relationship Id="rId37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57.xml"/><Relationship Id="rId39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44.xml"/><Relationship Id="rId60" Type="http://schemas.openxmlformats.org/officeDocument/2006/relationships/theme" Target="../theme/theme1.xml"/><Relationship Id="rId26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0.xml"/><Relationship Id="rId51" Type="http://schemas.openxmlformats.org/officeDocument/2006/relationships/slideLayout" Target="../slideLayouts/slideLayout172.xml"/><Relationship Id="rId50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74.xml"/><Relationship Id="rId52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32.xml"/><Relationship Id="rId5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31.xml"/><Relationship Id="rId54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34.xml"/><Relationship Id="rId5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33.xml"/><Relationship Id="rId56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36.xml"/><Relationship Id="rId5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35.xml"/><Relationship Id="rId58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  <p:sldLayoutId id="2147483754" r:id="rId47"/>
    <p:sldLayoutId id="2147483755" r:id="rId48"/>
    <p:sldLayoutId id="2147483756" r:id="rId49"/>
    <p:sldLayoutId id="2147483757" r:id="rId50"/>
    <p:sldLayoutId id="2147483758" r:id="rId51"/>
    <p:sldLayoutId id="2147483759" r:id="rId52"/>
    <p:sldLayoutId id="2147483760" r:id="rId53"/>
    <p:sldLayoutId id="2147483761" r:id="rId54"/>
    <p:sldLayoutId id="2147483762" r:id="rId55"/>
    <p:sldLayoutId id="2147483763" r:id="rId56"/>
    <p:sldLayoutId id="2147483764" r:id="rId57"/>
    <p:sldLayoutId id="2147483765" r:id="rId58"/>
    <p:sldLayoutId id="2147483766" r:id="rId59"/>
    <p:sldLayoutId id="2147483767" r:id="rId60"/>
    <p:sldLayoutId id="2147483768" r:id="rId6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  <p:sldLayoutId id="2147483804" r:id="rId36"/>
    <p:sldLayoutId id="2147483805" r:id="rId37"/>
    <p:sldLayoutId id="2147483806" r:id="rId38"/>
    <p:sldLayoutId id="2147483807" r:id="rId39"/>
    <p:sldLayoutId id="2147483808" r:id="rId40"/>
    <p:sldLayoutId id="2147483809" r:id="rId41"/>
    <p:sldLayoutId id="2147483810" r:id="rId42"/>
    <p:sldLayoutId id="2147483811" r:id="rId43"/>
    <p:sldLayoutId id="2147483812" r:id="rId44"/>
    <p:sldLayoutId id="2147483813" r:id="rId45"/>
    <p:sldLayoutId id="2147483814" r:id="rId46"/>
    <p:sldLayoutId id="2147483815" r:id="rId47"/>
    <p:sldLayoutId id="2147483816" r:id="rId48"/>
    <p:sldLayoutId id="2147483817" r:id="rId49"/>
    <p:sldLayoutId id="2147483818" r:id="rId50"/>
    <p:sldLayoutId id="2147483819" r:id="rId51"/>
    <p:sldLayoutId id="2147483820" r:id="rId52"/>
    <p:sldLayoutId id="2147483821" r:id="rId53"/>
    <p:sldLayoutId id="2147483822" r:id="rId54"/>
    <p:sldLayoutId id="2147483823" r:id="rId55"/>
    <p:sldLayoutId id="2147483824" r:id="rId56"/>
    <p:sldLayoutId id="2147483825" r:id="rId57"/>
    <p:sldLayoutId id="2147483826" r:id="rId58"/>
    <p:sldLayoutId id="2147483827" r:id="rId5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8.png"/><Relationship Id="rId4" Type="http://schemas.openxmlformats.org/officeDocument/2006/relationships/image" Target="../media/image336.png"/><Relationship Id="rId5" Type="http://schemas.openxmlformats.org/officeDocument/2006/relationships/image" Target="../media/image3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8.png"/><Relationship Id="rId4" Type="http://schemas.openxmlformats.org/officeDocument/2006/relationships/image" Target="../media/image336.png"/><Relationship Id="rId5" Type="http://schemas.openxmlformats.org/officeDocument/2006/relationships/image" Target="../media/image3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6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6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6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18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Vexing VBA</a:t>
            </a:r>
            <a:endParaRPr b="0"/>
          </a:p>
        </p:txBody>
      </p:sp>
      <p:sp>
        <p:nvSpPr>
          <p:cNvPr id="3387" name="Google Shape;3387;p18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Variables: The Nouns of Code</a:t>
            </a:r>
            <a:endParaRPr/>
          </a:p>
        </p:txBody>
      </p:sp>
      <p:sp>
        <p:nvSpPr>
          <p:cNvPr id="3493" name="Google Shape;3493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4" name="Google Shape;3494;p193"/>
          <p:cNvSpPr/>
          <p:nvPr/>
        </p:nvSpPr>
        <p:spPr>
          <a:xfrm>
            <a:off x="327800" y="3026825"/>
            <a:ext cx="3460800" cy="143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budget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Double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95" name="Google Shape;3495;p193"/>
          <p:cNvSpPr/>
          <p:nvPr/>
        </p:nvSpPr>
        <p:spPr>
          <a:xfrm>
            <a:off x="4436225" y="3026825"/>
            <a:ext cx="3776400" cy="143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"Peanut Butter"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"Jelly"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budget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9900FF"/>
                </a:solidFill>
                <a:latin typeface="Inconsolata"/>
                <a:ea typeface="Inconsolata"/>
                <a:cs typeface="Inconsolata"/>
                <a:sym typeface="Inconsolata"/>
              </a:rPr>
              <a:t>5.00</a:t>
            </a:r>
            <a:endParaRPr sz="2400">
              <a:solidFill>
                <a:srgbClr val="99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96" name="Google Shape;3496;p193"/>
          <p:cNvSpPr txBox="1"/>
          <p:nvPr/>
        </p:nvSpPr>
        <p:spPr>
          <a:xfrm>
            <a:off x="320046" y="2673725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Variable Declaration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7" name="Google Shape;3497;p193"/>
          <p:cNvSpPr txBox="1"/>
          <p:nvPr/>
        </p:nvSpPr>
        <p:spPr>
          <a:xfrm>
            <a:off x="4403096" y="2673725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Variable Assignment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8" name="Google Shape;3498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/>
              <a:t>Variables</a:t>
            </a:r>
            <a:r>
              <a:rPr lang="en"/>
              <a:t> are effectively the items in a procedure. </a:t>
            </a:r>
            <a:endParaRPr/>
          </a:p>
          <a:p>
            <a:pPr indent="-180340" lvl="0" marL="320040" rtl="0" algn="l">
              <a:spcBef>
                <a:spcPts val="6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/>
              <a:t>They can be </a:t>
            </a:r>
            <a:r>
              <a:rPr b="1" lang="en"/>
              <a:t>physical things</a:t>
            </a:r>
            <a:r>
              <a:rPr lang="en"/>
              <a:t> (like an ingredient) or </a:t>
            </a:r>
            <a:r>
              <a:rPr b="1" lang="en"/>
              <a:t>abstractions</a:t>
            </a:r>
            <a:r>
              <a:rPr lang="en"/>
              <a:t> </a:t>
            </a:r>
            <a:br>
              <a:rPr lang="en"/>
            </a:br>
            <a:r>
              <a:rPr lang="en"/>
              <a:t>(like a counter).</a:t>
            </a:r>
            <a:endParaRPr/>
          </a:p>
          <a:p>
            <a:pPr indent="-180340" lvl="0" marL="320040" rtl="0" algn="l">
              <a:spcBef>
                <a:spcPts val="600"/>
              </a:spcBef>
              <a:spcAft>
                <a:spcPts val="600"/>
              </a:spcAft>
              <a:buSzPts val="1400"/>
              <a:buFont typeface="Roboto"/>
              <a:buChar char="●"/>
            </a:pPr>
            <a:r>
              <a:rPr lang="en"/>
              <a:t>In VBA, items can be </a:t>
            </a:r>
            <a:r>
              <a:rPr b="1" lang="en"/>
              <a:t>declared</a:t>
            </a:r>
            <a:r>
              <a:rPr lang="en"/>
              <a:t> as variables by using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</a:rPr>
              <a:t>dim</a:t>
            </a:r>
            <a:r>
              <a:rPr lang="en"/>
              <a:t> followed </a:t>
            </a:r>
            <a:br>
              <a:rPr lang="en"/>
            </a:br>
            <a:r>
              <a:rPr lang="en"/>
              <a:t>by a type. Then they can be </a:t>
            </a:r>
            <a:r>
              <a:rPr b="1" lang="en"/>
              <a:t>assigned</a:t>
            </a:r>
            <a:r>
              <a:rPr lang="en"/>
              <a:t> a value.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Array: A Collection of Items</a:t>
            </a:r>
            <a:endParaRPr/>
          </a:p>
        </p:txBody>
      </p:sp>
      <p:sp>
        <p:nvSpPr>
          <p:cNvPr id="3504" name="Google Shape;3504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Arrays are effectively </a:t>
            </a:r>
            <a:r>
              <a:rPr b="1" lang="en"/>
              <a:t>groups</a:t>
            </a:r>
            <a:r>
              <a:rPr lang="en"/>
              <a:t> of related items. They are another way to store and reference similar pieces of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6" name="Google Shape;3506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07" name="Google Shape;3507;p194"/>
          <p:cNvGraphicFramePr/>
          <p:nvPr/>
        </p:nvGraphicFramePr>
        <p:xfrm>
          <a:off x="374075" y="1448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{F5B9150F-20E9-4836-9F99-DEB992B891ED}</a:tableStyleId>
              </a:tblPr>
              <a:tblGrid>
                <a:gridCol w="1180000"/>
                <a:gridCol w="2460600"/>
                <a:gridCol w="2397075"/>
                <a:gridCol w="2196025"/>
              </a:tblGrid>
              <a:tr h="491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</a:t>
                      </a:r>
                      <a:endParaRPr sz="30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 1</a:t>
                      </a:r>
                      <a:endParaRPr b="1"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 2</a:t>
                      </a:r>
                      <a:endParaRPr b="1"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7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[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Peanut Butter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i="1"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Jelly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Bread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3508" name="Google Shape;3508;p194"/>
          <p:cNvSpPr/>
          <p:nvPr/>
        </p:nvSpPr>
        <p:spPr>
          <a:xfrm>
            <a:off x="374075" y="2816525"/>
            <a:ext cx="5715300" cy="2001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"Peanut Butter"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"Jelly"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"Bread"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Conditionals: If This, Then That</a:t>
            </a:r>
            <a:endParaRPr/>
          </a:p>
        </p:txBody>
      </p:sp>
      <p:sp>
        <p:nvSpPr>
          <p:cNvPr id="3515" name="Google Shape;3515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6" name="Google Shape;3516;p195"/>
          <p:cNvSpPr txBox="1"/>
          <p:nvPr/>
        </p:nvSpPr>
        <p:spPr>
          <a:xfrm>
            <a:off x="456305" y="3421288"/>
            <a:ext cx="2096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sp>
        <p:nvSpPr>
          <p:cNvPr id="3517" name="Google Shape;3517;p195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8" name="Google Shape;3518;p195"/>
          <p:cNvSpPr txBox="1"/>
          <p:nvPr/>
        </p:nvSpPr>
        <p:spPr>
          <a:xfrm>
            <a:off x="-1" y="841288"/>
            <a:ext cx="859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Conditionals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can control the flow of logic based on certain conditions being met.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9" name="Google Shape;3519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3520" name="Google Shape;3520;p195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Google Shape;3521;p195"/>
          <p:cNvSpPr txBox="1"/>
          <p:nvPr/>
        </p:nvSpPr>
        <p:spPr>
          <a:xfrm>
            <a:off x="-7757" y="1343579"/>
            <a:ext cx="852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ost programming languages use </a:t>
            </a: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if/else 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for this purpose.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2" name="Google Shape;3522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3" name="Google Shape;3523;p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95397" y="2876627"/>
            <a:ext cx="1604796" cy="121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524" name="Google Shape;3524;p195"/>
          <p:cNvSpPr/>
          <p:nvPr/>
        </p:nvSpPr>
        <p:spPr>
          <a:xfrm rot="-5400000">
            <a:off x="3558108" y="1112537"/>
            <a:ext cx="400500" cy="3992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Google Shape;3525;p195"/>
          <p:cNvSpPr txBox="1"/>
          <p:nvPr/>
        </p:nvSpPr>
        <p:spPr>
          <a:xfrm>
            <a:off x="1861049" y="2692766"/>
            <a:ext cx="3229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Condition a…</a:t>
            </a:r>
            <a:endParaRPr sz="1100"/>
          </a:p>
        </p:txBody>
      </p:sp>
      <p:sp>
        <p:nvSpPr>
          <p:cNvPr id="3526" name="Google Shape;3526;p195"/>
          <p:cNvSpPr txBox="1"/>
          <p:nvPr/>
        </p:nvSpPr>
        <p:spPr>
          <a:xfrm>
            <a:off x="390354" y="3280180"/>
            <a:ext cx="96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sp>
        <p:nvSpPr>
          <p:cNvPr id="3527" name="Google Shape;3527;p195"/>
          <p:cNvSpPr txBox="1"/>
          <p:nvPr/>
        </p:nvSpPr>
        <p:spPr>
          <a:xfrm>
            <a:off x="1861051" y="3408939"/>
            <a:ext cx="369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Condition b…</a:t>
            </a:r>
            <a:endParaRPr sz="1100"/>
          </a:p>
        </p:txBody>
      </p:sp>
      <p:sp>
        <p:nvSpPr>
          <p:cNvPr id="3528" name="Google Shape;3528;p195"/>
          <p:cNvSpPr/>
          <p:nvPr/>
        </p:nvSpPr>
        <p:spPr>
          <a:xfrm rot="-5400000">
            <a:off x="3558111" y="1871604"/>
            <a:ext cx="400500" cy="3992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9" name="Google Shape;3529;p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75911" y="3746288"/>
            <a:ext cx="1198111" cy="909239"/>
          </a:xfrm>
          <a:prstGeom prst="rect">
            <a:avLst/>
          </a:prstGeom>
          <a:noFill/>
          <a:ln>
            <a:noFill/>
          </a:ln>
        </p:spPr>
      </p:pic>
      <p:sp>
        <p:nvSpPr>
          <p:cNvPr id="3530" name="Google Shape;3530;p195"/>
          <p:cNvSpPr txBox="1"/>
          <p:nvPr/>
        </p:nvSpPr>
        <p:spPr>
          <a:xfrm>
            <a:off x="5820346" y="3867588"/>
            <a:ext cx="714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2b</a:t>
            </a:r>
            <a:endParaRPr sz="1100"/>
          </a:p>
        </p:txBody>
      </p:sp>
      <p:pic>
        <p:nvPicPr>
          <p:cNvPr id="3531" name="Google Shape;3531;p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75910" y="2263294"/>
            <a:ext cx="1198111" cy="909239"/>
          </a:xfrm>
          <a:prstGeom prst="rect">
            <a:avLst/>
          </a:prstGeom>
          <a:noFill/>
          <a:ln>
            <a:noFill/>
          </a:ln>
        </p:spPr>
      </p:pic>
      <p:sp>
        <p:nvSpPr>
          <p:cNvPr id="3532" name="Google Shape;3532;p195"/>
          <p:cNvSpPr txBox="1"/>
          <p:nvPr/>
        </p:nvSpPr>
        <p:spPr>
          <a:xfrm>
            <a:off x="5820346" y="2384594"/>
            <a:ext cx="714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2a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Iteration: Round and Round We Go!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0" name="Google Shape;3540;p196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1" name="Google Shape;3541;p196"/>
          <p:cNvSpPr txBox="1"/>
          <p:nvPr/>
        </p:nvSpPr>
        <p:spPr>
          <a:xfrm>
            <a:off x="-1" y="841288"/>
            <a:ext cx="859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Iteration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concept of using loops to perform a group of tasks repeatedly a number of times.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2" name="Google Shape;3542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196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4" name="Google Shape;3544;p196"/>
          <p:cNvSpPr txBox="1"/>
          <p:nvPr/>
        </p:nvSpPr>
        <p:spPr>
          <a:xfrm>
            <a:off x="-7757" y="1343579"/>
            <a:ext cx="852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Almost all programming languages use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loops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loops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iteration.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5" name="Google Shape;3545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849280" y="2797931"/>
            <a:ext cx="1586505" cy="12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196"/>
          <p:cNvSpPr txBox="1"/>
          <p:nvPr/>
        </p:nvSpPr>
        <p:spPr>
          <a:xfrm flipH="1">
            <a:off x="1048400" y="3203717"/>
            <a:ext cx="901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8" name="Google Shape;3548;p196"/>
          <p:cNvSpPr/>
          <p:nvPr/>
        </p:nvSpPr>
        <p:spPr>
          <a:xfrm flipH="1" rot="-5400000">
            <a:off x="2777244" y="2493614"/>
            <a:ext cx="431700" cy="18126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9" name="Google Shape;3549;p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3708006" y="2797931"/>
            <a:ext cx="1586503" cy="12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3550" name="Google Shape;3550;p196"/>
          <p:cNvSpPr txBox="1"/>
          <p:nvPr/>
        </p:nvSpPr>
        <p:spPr>
          <a:xfrm flipH="1">
            <a:off x="3907126" y="3203716"/>
            <a:ext cx="901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1" name="Google Shape;3551;p196"/>
          <p:cNvSpPr/>
          <p:nvPr/>
        </p:nvSpPr>
        <p:spPr>
          <a:xfrm rot="10800000">
            <a:off x="3899365" y="2029162"/>
            <a:ext cx="10188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2" name="Google Shape;3552;p196"/>
          <p:cNvSpPr/>
          <p:nvPr/>
        </p:nvSpPr>
        <p:spPr>
          <a:xfrm>
            <a:off x="3884561" y="4237062"/>
            <a:ext cx="10188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3" name="Google Shape;3553;p196"/>
          <p:cNvSpPr txBox="1"/>
          <p:nvPr/>
        </p:nvSpPr>
        <p:spPr>
          <a:xfrm flipH="1">
            <a:off x="4945397" y="3217540"/>
            <a:ext cx="2608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(repeat X times)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p197"/>
          <p:cNvSpPr/>
          <p:nvPr/>
        </p:nvSpPr>
        <p:spPr>
          <a:xfrm flipH="1">
            <a:off x="1046300" y="3091700"/>
            <a:ext cx="439800" cy="6882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9" name="Google Shape;3559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Functions: When One Block Can’t Do It All!</a:t>
            </a:r>
            <a:endParaRPr/>
          </a:p>
        </p:txBody>
      </p:sp>
      <p:sp>
        <p:nvSpPr>
          <p:cNvPr id="3560" name="Google Shape;3560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1" name="Google Shape;3561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Functions</a:t>
            </a:r>
            <a:r>
              <a:rPr lang="en"/>
              <a:t> are, in essence, a sort of sub-process. They allow us to create premade, reusable blocks of code that can be called on demand.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197"/>
          <p:cNvSpPr/>
          <p:nvPr/>
        </p:nvSpPr>
        <p:spPr>
          <a:xfrm flipH="1">
            <a:off x="4411329" y="3212455"/>
            <a:ext cx="439800" cy="750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4" name="Google Shape;3564;p197"/>
          <p:cNvSpPr/>
          <p:nvPr/>
        </p:nvSpPr>
        <p:spPr>
          <a:xfrm flipH="1" rot="-3241289">
            <a:off x="3785729" y="3188402"/>
            <a:ext cx="439673" cy="1058643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5" name="Google Shape;3565;p197"/>
          <p:cNvSpPr txBox="1"/>
          <p:nvPr/>
        </p:nvSpPr>
        <p:spPr>
          <a:xfrm>
            <a:off x="2935936" y="2827013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pic>
        <p:nvPicPr>
          <p:cNvPr id="3566" name="Google Shape;3566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34119" y="2073388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3567" name="Google Shape;3567;p197"/>
          <p:cNvSpPr/>
          <p:nvPr/>
        </p:nvSpPr>
        <p:spPr>
          <a:xfrm flipH="1" rot="-5400000">
            <a:off x="2185587" y="2404396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8" name="Google Shape;3568;p197"/>
          <p:cNvSpPr txBox="1"/>
          <p:nvPr/>
        </p:nvSpPr>
        <p:spPr>
          <a:xfrm>
            <a:off x="1031719" y="2429285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1100"/>
          </a:p>
        </p:txBody>
      </p:sp>
      <p:pic>
        <p:nvPicPr>
          <p:cNvPr id="3569" name="Google Shape;3569;p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537405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Google Shape;3570;p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202420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3571" name="Google Shape;3571;p197"/>
          <p:cNvSpPr/>
          <p:nvPr/>
        </p:nvSpPr>
        <p:spPr>
          <a:xfrm flipH="1" rot="-5400000">
            <a:off x="5554484" y="2404396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2" name="Google Shape;3572;p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905706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3573" name="Google Shape;3573;p197"/>
          <p:cNvSpPr/>
          <p:nvPr/>
        </p:nvSpPr>
        <p:spPr>
          <a:xfrm flipH="1" rot="-5400000">
            <a:off x="3873852" y="2415239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4" name="Google Shape;3574;p197"/>
          <p:cNvSpPr txBox="1"/>
          <p:nvPr/>
        </p:nvSpPr>
        <p:spPr>
          <a:xfrm>
            <a:off x="2703880" y="2407961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sp>
        <p:nvSpPr>
          <p:cNvPr id="3575" name="Google Shape;3575;p197"/>
          <p:cNvSpPr txBox="1"/>
          <p:nvPr/>
        </p:nvSpPr>
        <p:spPr>
          <a:xfrm>
            <a:off x="4400020" y="2429285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sz="1100"/>
          </a:p>
        </p:txBody>
      </p:sp>
      <p:sp>
        <p:nvSpPr>
          <p:cNvPr id="3576" name="Google Shape;3576;p197"/>
          <p:cNvSpPr txBox="1"/>
          <p:nvPr/>
        </p:nvSpPr>
        <p:spPr>
          <a:xfrm>
            <a:off x="6103305" y="2407961"/>
            <a:ext cx="10455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sz="1100"/>
          </a:p>
        </p:txBody>
      </p:sp>
      <p:grpSp>
        <p:nvGrpSpPr>
          <p:cNvPr id="3577" name="Google Shape;3577;p197"/>
          <p:cNvGrpSpPr/>
          <p:nvPr/>
        </p:nvGrpSpPr>
        <p:grpSpPr>
          <a:xfrm>
            <a:off x="1046302" y="4029421"/>
            <a:ext cx="2114765" cy="688288"/>
            <a:chOff x="1374166" y="4887473"/>
            <a:chExt cx="2819686" cy="917717"/>
          </a:xfrm>
        </p:grpSpPr>
        <p:pic>
          <p:nvPicPr>
            <p:cNvPr id="3578" name="Google Shape;3578;p1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64990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9" name="Google Shape;3579;p197"/>
            <p:cNvSpPr/>
            <p:nvPr/>
          </p:nvSpPr>
          <p:spPr>
            <a:xfrm flipH="1" rot="-5400000">
              <a:off x="2021603" y="5183491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80" name="Google Shape;3580;p1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2218637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1" name="Google Shape;3581;p1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3150857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2" name="Google Shape;3582;p197"/>
            <p:cNvSpPr/>
            <p:nvPr/>
          </p:nvSpPr>
          <p:spPr>
            <a:xfrm flipH="1" rot="-5400000">
              <a:off x="3907802" y="5183491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3" name="Google Shape;3583;p197"/>
            <p:cNvSpPr/>
            <p:nvPr/>
          </p:nvSpPr>
          <p:spPr>
            <a:xfrm flipH="1" rot="-5400000">
              <a:off x="2966839" y="5189563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4" name="Google Shape;3584;p197"/>
            <p:cNvSpPr txBox="1"/>
            <p:nvPr/>
          </p:nvSpPr>
          <p:spPr>
            <a:xfrm>
              <a:off x="1374166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 sz="1100"/>
            </a:p>
          </p:txBody>
        </p:sp>
        <p:sp>
          <p:nvSpPr>
            <p:cNvPr id="3585" name="Google Shape;3585;p197"/>
            <p:cNvSpPr txBox="1"/>
            <p:nvPr/>
          </p:nvSpPr>
          <p:spPr>
            <a:xfrm>
              <a:off x="2349869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endParaRPr sz="1100"/>
            </a:p>
          </p:txBody>
        </p:sp>
        <p:sp>
          <p:nvSpPr>
            <p:cNvPr id="3586" name="Google Shape;3586;p197"/>
            <p:cNvSpPr txBox="1"/>
            <p:nvPr/>
          </p:nvSpPr>
          <p:spPr>
            <a:xfrm>
              <a:off x="3274105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</p:grpSp>
      <p:grpSp>
        <p:nvGrpSpPr>
          <p:cNvPr id="3587" name="Google Shape;3587;p197"/>
          <p:cNvGrpSpPr/>
          <p:nvPr/>
        </p:nvGrpSpPr>
        <p:grpSpPr>
          <a:xfrm>
            <a:off x="4464708" y="4035235"/>
            <a:ext cx="2651972" cy="688288"/>
            <a:chOff x="5866692" y="4892180"/>
            <a:chExt cx="3535963" cy="917717"/>
          </a:xfrm>
        </p:grpSpPr>
        <p:pic>
          <p:nvPicPr>
            <p:cNvPr id="3588" name="Google Shape;3588;p1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56058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9" name="Google Shape;3589;p197"/>
            <p:cNvSpPr/>
            <p:nvPr/>
          </p:nvSpPr>
          <p:spPr>
            <a:xfrm flipH="1" rot="-5400000">
              <a:off x="6512670" y="5188198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90" name="Google Shape;3590;p1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709705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1" name="Google Shape;3591;p1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7641925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2" name="Google Shape;3592;p197"/>
            <p:cNvSpPr/>
            <p:nvPr/>
          </p:nvSpPr>
          <p:spPr>
            <a:xfrm flipH="1" rot="-5400000">
              <a:off x="8398870" y="5188198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93" name="Google Shape;3593;p1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595573" y="5002813"/>
              <a:ext cx="917714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4" name="Google Shape;3594;p197"/>
            <p:cNvSpPr/>
            <p:nvPr/>
          </p:nvSpPr>
          <p:spPr>
            <a:xfrm flipH="1" rot="-5400000">
              <a:off x="7457908" y="5194270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197"/>
            <p:cNvSpPr txBox="1"/>
            <p:nvPr/>
          </p:nvSpPr>
          <p:spPr>
            <a:xfrm>
              <a:off x="5868139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 sz="1100"/>
            </a:p>
          </p:txBody>
        </p:sp>
        <p:sp>
          <p:nvSpPr>
            <p:cNvPr id="3596" name="Google Shape;3596;p197"/>
            <p:cNvSpPr txBox="1"/>
            <p:nvPr/>
          </p:nvSpPr>
          <p:spPr>
            <a:xfrm>
              <a:off x="6843842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endParaRPr sz="1100"/>
            </a:p>
          </p:txBody>
        </p:sp>
        <p:sp>
          <p:nvSpPr>
            <p:cNvPr id="3597" name="Google Shape;3597;p197"/>
            <p:cNvSpPr txBox="1"/>
            <p:nvPr/>
          </p:nvSpPr>
          <p:spPr>
            <a:xfrm>
              <a:off x="7768078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  <p:sp>
          <p:nvSpPr>
            <p:cNvPr id="3598" name="Google Shape;3598;p197"/>
            <p:cNvSpPr txBox="1"/>
            <p:nvPr/>
          </p:nvSpPr>
          <p:spPr>
            <a:xfrm>
              <a:off x="8704343" y="5141717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</p:grpSp>
      <p:sp>
        <p:nvSpPr>
          <p:cNvPr id="3599" name="Google Shape;3599;p197"/>
          <p:cNvSpPr txBox="1"/>
          <p:nvPr/>
        </p:nvSpPr>
        <p:spPr>
          <a:xfrm>
            <a:off x="965749" y="3737550"/>
            <a:ext cx="148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Sub-Processes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0" name="Google Shape;3600;p197"/>
          <p:cNvSpPr txBox="1"/>
          <p:nvPr/>
        </p:nvSpPr>
        <p:spPr>
          <a:xfrm>
            <a:off x="955499" y="1587450"/>
            <a:ext cx="143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Process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19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Let’s Get Coding!</a:t>
            </a:r>
            <a:endParaRPr sz="1100"/>
          </a:p>
        </p:txBody>
      </p:sp>
      <p:sp>
        <p:nvSpPr>
          <p:cNvPr id="3606" name="Google Shape;3606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7" name="Google Shape;3607;p19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3" name="Google Shape;3393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9144002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3394" name="Google Shape;3394;p185"/>
          <p:cNvSpPr txBox="1"/>
          <p:nvPr>
            <p:ph type="title"/>
          </p:nvPr>
        </p:nvSpPr>
        <p:spPr>
          <a:xfrm>
            <a:off x="246675" y="364875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" sz="2700"/>
              <a:t>Today, this is you.</a:t>
            </a:r>
            <a:endParaRPr sz="1100"/>
          </a:p>
        </p:txBody>
      </p:sp>
      <p:sp>
        <p:nvSpPr>
          <p:cNvPr id="3395" name="Google Shape;3395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6" name="Google Shape;3396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18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Refresher</a:t>
            </a:r>
            <a:endParaRPr/>
          </a:p>
        </p:txBody>
      </p:sp>
      <p:sp>
        <p:nvSpPr>
          <p:cNvPr id="3402" name="Google Shape;3402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3" name="Google Shape;3403;p1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9" name="Google Shape;3409;p1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0" name="Google Shape;3410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378" y="798150"/>
            <a:ext cx="1268972" cy="1187580"/>
          </a:xfrm>
          <a:prstGeom prst="rect">
            <a:avLst/>
          </a:prstGeom>
          <a:noFill/>
          <a:ln>
            <a:noFill/>
          </a:ln>
          <a:effectLst>
            <a:outerShdw blurRad="304800" sx="66000" rotWithShape="0" algn="ctr" dir="5400000" dist="12700" sy="66000">
              <a:srgbClr val="000000">
                <a:alpha val="49800"/>
              </a:srgbClr>
            </a:outerShdw>
          </a:effectLst>
        </p:spPr>
      </p:pic>
      <p:sp>
        <p:nvSpPr>
          <p:cNvPr id="3411" name="Google Shape;3411;p187"/>
          <p:cNvSpPr txBox="1"/>
          <p:nvPr/>
        </p:nvSpPr>
        <p:spPr>
          <a:xfrm>
            <a:off x="1395377" y="635026"/>
            <a:ext cx="12141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urier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Q</a:t>
            </a:r>
            <a:endParaRPr sz="6000"/>
          </a:p>
        </p:txBody>
      </p:sp>
      <p:sp>
        <p:nvSpPr>
          <p:cNvPr id="3412" name="Google Shape;3412;p187"/>
          <p:cNvSpPr txBox="1"/>
          <p:nvPr/>
        </p:nvSpPr>
        <p:spPr>
          <a:xfrm>
            <a:off x="2211925" y="2137825"/>
            <a:ext cx="61278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187"/>
          <p:cNvSpPr txBox="1"/>
          <p:nvPr/>
        </p:nvSpPr>
        <p:spPr>
          <a:xfrm>
            <a:off x="1917475" y="1858550"/>
            <a:ext cx="69522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What does “coding requires thinking procedurally” mean?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8" name="Google Shape;3418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3419" name="Google Shape;3419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How a Computer Thinks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(Procedurally)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20" name="Google Shape;3420;p188"/>
          <p:cNvSpPr txBox="1"/>
          <p:nvPr>
            <p:ph idx="1" type="subTitle"/>
          </p:nvPr>
        </p:nvSpPr>
        <p:spPr>
          <a:xfrm>
            <a:off x="0" y="1209375"/>
            <a:ext cx="4265100" cy="2365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Every software development problem begins with a complex </a:t>
            </a: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FFFF"/>
                </a:solidFill>
              </a:rPr>
              <a:t>and abstract real-world need.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3421" name="Google Shape;3421;p1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2" name="Google Shape;3422;p1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3" name="Google Shape;3423;p188"/>
          <p:cNvCxnSpPr/>
          <p:nvPr/>
        </p:nvCxnSpPr>
        <p:spPr>
          <a:xfrm>
            <a:off x="274375" y="1097280"/>
            <a:ext cx="333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 Computer Thinks (Procedurally)</a:t>
            </a:r>
            <a:endParaRPr/>
          </a:p>
        </p:txBody>
      </p:sp>
      <p:sp>
        <p:nvSpPr>
          <p:cNvPr id="3429" name="Google Shape;3429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for</a:t>
            </a:r>
            <a:r>
              <a:rPr lang="en"/>
              <a:t> a computer to interpret things, a real-world problem must be broken down into a set of procedural steps.</a:t>
            </a:r>
            <a:endParaRPr/>
          </a:p>
        </p:txBody>
      </p:sp>
      <p:sp>
        <p:nvSpPr>
          <p:cNvPr id="3430" name="Google Shape;3430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1" name="Google Shape;3431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2" name="Google Shape;3432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806510" y="2433318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3" name="Google Shape;3433;p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2694093" y="2433319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4581676" y="2433320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5" name="Google Shape;3435;p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5400000">
            <a:off x="6469259" y="2433320"/>
            <a:ext cx="1675901" cy="12718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6" name="Google Shape;3436;p189"/>
          <p:cNvSpPr/>
          <p:nvPr/>
        </p:nvSpPr>
        <p:spPr>
          <a:xfrm rot="-5400000">
            <a:off x="2313968" y="2687249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7" name="Google Shape;3437;p189"/>
          <p:cNvSpPr/>
          <p:nvPr/>
        </p:nvSpPr>
        <p:spPr>
          <a:xfrm rot="-5400000">
            <a:off x="4201551" y="2706545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8" name="Google Shape;3438;p189"/>
          <p:cNvSpPr/>
          <p:nvPr/>
        </p:nvSpPr>
        <p:spPr>
          <a:xfrm rot="-5400000">
            <a:off x="6089134" y="2696897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9" name="Google Shape;3439;p189"/>
          <p:cNvSpPr txBox="1"/>
          <p:nvPr/>
        </p:nvSpPr>
        <p:spPr>
          <a:xfrm>
            <a:off x="920932" y="1851139"/>
            <a:ext cx="290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 Real-World Problem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0" name="Google Shape;3440;p189"/>
          <p:cNvSpPr txBox="1"/>
          <p:nvPr/>
        </p:nvSpPr>
        <p:spPr>
          <a:xfrm>
            <a:off x="1008546" y="2722282"/>
            <a:ext cx="1043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1100"/>
          </a:p>
        </p:txBody>
      </p:sp>
      <p:sp>
        <p:nvSpPr>
          <p:cNvPr id="3441" name="Google Shape;3441;p189"/>
          <p:cNvSpPr txBox="1"/>
          <p:nvPr/>
        </p:nvSpPr>
        <p:spPr>
          <a:xfrm>
            <a:off x="2935936" y="2674613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sp>
        <p:nvSpPr>
          <p:cNvPr id="3442" name="Google Shape;3442;p189"/>
          <p:cNvSpPr txBox="1"/>
          <p:nvPr/>
        </p:nvSpPr>
        <p:spPr>
          <a:xfrm>
            <a:off x="4783712" y="2673032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sz="1100"/>
          </a:p>
        </p:txBody>
      </p:sp>
      <p:sp>
        <p:nvSpPr>
          <p:cNvPr id="3443" name="Google Shape;3443;p189"/>
          <p:cNvSpPr txBox="1"/>
          <p:nvPr/>
        </p:nvSpPr>
        <p:spPr>
          <a:xfrm>
            <a:off x="6671295" y="2673032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8" name="Google Shape;3448;p190"/>
          <p:cNvGrpSpPr/>
          <p:nvPr/>
        </p:nvGrpSpPr>
        <p:grpSpPr>
          <a:xfrm>
            <a:off x="5682923" y="1111602"/>
            <a:ext cx="953100" cy="3624000"/>
            <a:chOff x="9742946" y="1562893"/>
            <a:chExt cx="1270800" cy="4832000"/>
          </a:xfrm>
        </p:grpSpPr>
        <p:pic>
          <p:nvPicPr>
            <p:cNvPr id="3449" name="Google Shape;3449;p1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9759538" y="1562893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0" name="Google Shape;3450;p190"/>
            <p:cNvSpPr/>
            <p:nvPr/>
          </p:nvSpPr>
          <p:spPr>
            <a:xfrm flipH="1">
              <a:off x="10218487" y="2391320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1" name="Google Shape;3451;p190"/>
            <p:cNvSpPr txBox="1"/>
            <p:nvPr/>
          </p:nvSpPr>
          <p:spPr>
            <a:xfrm>
              <a:off x="9742946" y="1743467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1</a:t>
              </a:r>
              <a:endParaRPr sz="1100"/>
            </a:p>
          </p:txBody>
        </p:sp>
        <p:pic>
          <p:nvPicPr>
            <p:cNvPr id="3452" name="Google Shape;3452;p1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9759537" y="2866081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3" name="Google Shape;3453;p190"/>
            <p:cNvSpPr txBox="1"/>
            <p:nvPr/>
          </p:nvSpPr>
          <p:spPr>
            <a:xfrm>
              <a:off x="9742946" y="3046655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2</a:t>
              </a:r>
              <a:endParaRPr sz="1100"/>
            </a:p>
          </p:txBody>
        </p:sp>
        <p:pic>
          <p:nvPicPr>
            <p:cNvPr id="3454" name="Google Shape;3454;p1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9759537" y="4139988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5" name="Google Shape;3455;p190"/>
            <p:cNvSpPr/>
            <p:nvPr/>
          </p:nvSpPr>
          <p:spPr>
            <a:xfrm flipH="1">
              <a:off x="10218487" y="4968871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6" name="Google Shape;3456;p190"/>
            <p:cNvSpPr txBox="1"/>
            <p:nvPr/>
          </p:nvSpPr>
          <p:spPr>
            <a:xfrm>
              <a:off x="9742946" y="4320562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</a:t>
              </a:r>
              <a:endParaRPr sz="1100"/>
            </a:p>
          </p:txBody>
        </p:sp>
        <p:pic>
          <p:nvPicPr>
            <p:cNvPr id="3457" name="Google Shape;3457;p19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9759537" y="5443176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8" name="Google Shape;3458;p190"/>
            <p:cNvSpPr txBox="1"/>
            <p:nvPr/>
          </p:nvSpPr>
          <p:spPr>
            <a:xfrm>
              <a:off x="9742946" y="5623750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4</a:t>
              </a:r>
              <a:endParaRPr sz="1100"/>
            </a:p>
          </p:txBody>
        </p:sp>
        <p:sp>
          <p:nvSpPr>
            <p:cNvPr id="3459" name="Google Shape;3459;p190"/>
            <p:cNvSpPr/>
            <p:nvPr/>
          </p:nvSpPr>
          <p:spPr>
            <a:xfrm flipH="1">
              <a:off x="10210191" y="3683016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0" name="Google Shape;3460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Code Is Written (Procedurally)</a:t>
            </a:r>
            <a:endParaRPr/>
          </a:p>
        </p:txBody>
      </p:sp>
      <p:sp>
        <p:nvSpPr>
          <p:cNvPr id="3461" name="Google Shape;3461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</a:t>
            </a:r>
            <a:r>
              <a:rPr lang="en"/>
              <a:t>JavaScript</a:t>
            </a:r>
            <a:r>
              <a:rPr lang="en"/>
              <a:t>)</a:t>
            </a:r>
            <a:endParaRPr/>
          </a:p>
        </p:txBody>
      </p:sp>
      <p:sp>
        <p:nvSpPr>
          <p:cNvPr id="3462" name="Google Shape;3462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3" name="Google Shape;3463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64" name="Google Shape;3464;p190"/>
          <p:cNvGraphicFramePr/>
          <p:nvPr/>
        </p:nvGraphicFramePr>
        <p:xfrm>
          <a:off x="339275" y="111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{F5B9150F-20E9-4836-9F99-DEB992B891ED}</a:tableStyleId>
              </a:tblPr>
              <a:tblGrid>
                <a:gridCol w="382850"/>
                <a:gridCol w="4799200"/>
              </a:tblGrid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STEP 1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--------------------------------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thingamagig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500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doodad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200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STEP 2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--------------------------------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8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combindedThing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 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thingamagig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doodad</a:t>
                      </a:r>
                      <a:endParaRPr sz="1500">
                        <a:solidFill>
                          <a:srgbClr val="FF9900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9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10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STEP 3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--------------------------------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runContraption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combindedThing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13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14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STEP 4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--------------------------------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16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resetContraption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();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0" name="Google Shape;3470;p1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1" name="Google Shape;3471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378" y="798150"/>
            <a:ext cx="1268972" cy="1187580"/>
          </a:xfrm>
          <a:prstGeom prst="rect">
            <a:avLst/>
          </a:prstGeom>
          <a:noFill/>
          <a:ln>
            <a:noFill/>
          </a:ln>
          <a:effectLst>
            <a:outerShdw blurRad="304800" sx="66000" rotWithShape="0" algn="ctr" dir="5400000" dist="12700" sy="66000">
              <a:srgbClr val="000000">
                <a:alpha val="49800"/>
              </a:srgbClr>
            </a:outerShdw>
          </a:effectLst>
        </p:spPr>
      </p:pic>
      <p:sp>
        <p:nvSpPr>
          <p:cNvPr id="3472" name="Google Shape;3472;p191"/>
          <p:cNvSpPr txBox="1"/>
          <p:nvPr/>
        </p:nvSpPr>
        <p:spPr>
          <a:xfrm>
            <a:off x="1395377" y="635026"/>
            <a:ext cx="12141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urier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Q</a:t>
            </a:r>
            <a:endParaRPr sz="6000"/>
          </a:p>
        </p:txBody>
      </p:sp>
      <p:sp>
        <p:nvSpPr>
          <p:cNvPr id="3473" name="Google Shape;3473;p191"/>
          <p:cNvSpPr txBox="1"/>
          <p:nvPr/>
        </p:nvSpPr>
        <p:spPr>
          <a:xfrm>
            <a:off x="2211925" y="2137825"/>
            <a:ext cx="61278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191"/>
          <p:cNvSpPr txBox="1"/>
          <p:nvPr/>
        </p:nvSpPr>
        <p:spPr>
          <a:xfrm>
            <a:off x="1917475" y="1826475"/>
            <a:ext cx="69522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What are the four fundamental tools of programming?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Tools of Programming</a:t>
            </a:r>
            <a:endParaRPr/>
          </a:p>
        </p:txBody>
      </p:sp>
      <p:sp>
        <p:nvSpPr>
          <p:cNvPr id="3480" name="Google Shape;3480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</a:t>
            </a:r>
            <a:r>
              <a:rPr lang="en"/>
              <a:t> structures are found in nearly all programming languages:</a:t>
            </a:r>
            <a:endParaRPr/>
          </a:p>
        </p:txBody>
      </p:sp>
      <p:sp>
        <p:nvSpPr>
          <p:cNvPr id="3481" name="Google Shape;3481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2" name="Google Shape;3482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3" name="Google Shape;3483;p19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Conditionals</a:t>
            </a:r>
            <a:endParaRPr sz="2000"/>
          </a:p>
        </p:txBody>
      </p:sp>
      <p:sp>
        <p:nvSpPr>
          <p:cNvPr id="3484" name="Google Shape;3484;p1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Iterations</a:t>
            </a:r>
            <a:endParaRPr sz="2000"/>
          </a:p>
        </p:txBody>
      </p:sp>
      <p:sp>
        <p:nvSpPr>
          <p:cNvPr id="3485" name="Google Shape;3485;p1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Functions</a:t>
            </a:r>
            <a:endParaRPr sz="2000"/>
          </a:p>
        </p:txBody>
      </p:sp>
      <p:sp>
        <p:nvSpPr>
          <p:cNvPr id="3486" name="Google Shape;3486;p1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Variables / Arrays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